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30"/>
  </p:notesMasterIdLst>
  <p:sldIdLst>
    <p:sldId id="376" r:id="rId5"/>
    <p:sldId id="257" r:id="rId6"/>
    <p:sldId id="389" r:id="rId7"/>
    <p:sldId id="377" r:id="rId8"/>
    <p:sldId id="385" r:id="rId9"/>
    <p:sldId id="378" r:id="rId10"/>
    <p:sldId id="363" r:id="rId11"/>
    <p:sldId id="361" r:id="rId12"/>
    <p:sldId id="365" r:id="rId13"/>
    <p:sldId id="302" r:id="rId14"/>
    <p:sldId id="301" r:id="rId15"/>
    <p:sldId id="286" r:id="rId16"/>
    <p:sldId id="382" r:id="rId17"/>
    <p:sldId id="384" r:id="rId18"/>
    <p:sldId id="383" r:id="rId19"/>
    <p:sldId id="324" r:id="rId20"/>
    <p:sldId id="366" r:id="rId21"/>
    <p:sldId id="379" r:id="rId22"/>
    <p:sldId id="380" r:id="rId23"/>
    <p:sldId id="381" r:id="rId24"/>
    <p:sldId id="386" r:id="rId25"/>
    <p:sldId id="387" r:id="rId26"/>
    <p:sldId id="388" r:id="rId27"/>
    <p:sldId id="362" r:id="rId28"/>
    <p:sldId id="37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329212-E2C8-6F3D-844E-55BDA1A059D0}" name="Ruiz-Tagle Francisca" initials="RTF" userId="S::A063557@sarasotacountyschools.net::dd3f3bfe-a6c3-405a-be64-7aa8f8ad5c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AAC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8FE54E-BB85-4BF7-A1EE-6C73FD842F0C}" v="61" dt="2024-09-23T03:53:46.3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8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 Sarah" userId="d2f0ee38-422d-42cb-881f-e7ad7fdd17ce" providerId="ADAL" clId="{61402645-8F48-4DC5-8515-BF64876A6B20}"/>
    <pc:docChg chg="modSld">
      <pc:chgData name="Hu Sarah" userId="d2f0ee38-422d-42cb-881f-e7ad7fdd17ce" providerId="ADAL" clId="{61402645-8F48-4DC5-8515-BF64876A6B20}" dt="2024-09-23T18:29:57.120" v="0" actId="1076"/>
      <pc:docMkLst>
        <pc:docMk/>
      </pc:docMkLst>
      <pc:sldChg chg="modSp mod">
        <pc:chgData name="Hu Sarah" userId="d2f0ee38-422d-42cb-881f-e7ad7fdd17ce" providerId="ADAL" clId="{61402645-8F48-4DC5-8515-BF64876A6B20}" dt="2024-09-23T18:29:57.120" v="0" actId="1076"/>
        <pc:sldMkLst>
          <pc:docMk/>
          <pc:sldMk cId="3459449217" sldId="370"/>
        </pc:sldMkLst>
        <pc:picChg chg="mod">
          <ac:chgData name="Hu Sarah" userId="d2f0ee38-422d-42cb-881f-e7ad7fdd17ce" providerId="ADAL" clId="{61402645-8F48-4DC5-8515-BF64876A6B20}" dt="2024-09-23T18:29:57.120" v="0" actId="1076"/>
          <ac:picMkLst>
            <pc:docMk/>
            <pc:sldMk cId="3459449217" sldId="370"/>
            <ac:picMk id="10" creationId="{65DC9453-4A99-590A-8473-46EAF35BDD99}"/>
          </ac:picMkLst>
        </pc:picChg>
      </pc:sldChg>
    </pc:docChg>
  </pc:docChgLst>
  <pc:docChgLst>
    <pc:chgData name="Hu Sarah" userId="d2f0ee38-422d-42cb-881f-e7ad7fdd17ce" providerId="ADAL" clId="{208FE54E-BB85-4BF7-A1EE-6C73FD842F0C}"/>
    <pc:docChg chg="undo custSel addSld delSld modSld sldOrd delMainMaster modShowInfo">
      <pc:chgData name="Hu Sarah" userId="d2f0ee38-422d-42cb-881f-e7ad7fdd17ce" providerId="ADAL" clId="{208FE54E-BB85-4BF7-A1EE-6C73FD842F0C}" dt="2024-09-23T03:53:46.332" v="3670"/>
      <pc:docMkLst>
        <pc:docMk/>
      </pc:docMkLst>
      <pc:sldChg chg="del modTransition">
        <pc:chgData name="Hu Sarah" userId="d2f0ee38-422d-42cb-881f-e7ad7fdd17ce" providerId="ADAL" clId="{208FE54E-BB85-4BF7-A1EE-6C73FD842F0C}" dt="2024-09-23T03:47:15.087" v="3555" actId="47"/>
        <pc:sldMkLst>
          <pc:docMk/>
          <pc:sldMk cId="109857222" sldId="256"/>
        </pc:sldMkLst>
      </pc:sldChg>
      <pc:sldChg chg="modTransition">
        <pc:chgData name="Hu Sarah" userId="d2f0ee38-422d-42cb-881f-e7ad7fdd17ce" providerId="ADAL" clId="{208FE54E-BB85-4BF7-A1EE-6C73FD842F0C}" dt="2024-09-23T03:53:16.619" v="3658"/>
        <pc:sldMkLst>
          <pc:docMk/>
          <pc:sldMk cId="4112048575" sldId="257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147597412" sldId="258"/>
        </pc:sldMkLst>
      </pc:sldChg>
      <pc:sldChg chg="del">
        <pc:chgData name="Hu Sarah" userId="d2f0ee38-422d-42cb-881f-e7ad7fdd17ce" providerId="ADAL" clId="{208FE54E-BB85-4BF7-A1EE-6C73FD842F0C}" dt="2024-09-23T02:05:04.174" v="1051" actId="47"/>
        <pc:sldMkLst>
          <pc:docMk/>
          <pc:sldMk cId="1596440372" sldId="264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0" sldId="272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2340017114" sldId="274"/>
        </pc:sldMkLst>
      </pc:sldChg>
      <pc:sldChg chg="del">
        <pc:chgData name="Hu Sarah" userId="d2f0ee38-422d-42cb-881f-e7ad7fdd17ce" providerId="ADAL" clId="{208FE54E-BB85-4BF7-A1EE-6C73FD842F0C}" dt="2024-09-23T02:04:57.549" v="1050" actId="47"/>
        <pc:sldMkLst>
          <pc:docMk/>
          <pc:sldMk cId="622233769" sldId="276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2996502880" sldId="278"/>
        </pc:sldMkLst>
      </pc:sldChg>
      <pc:sldChg chg="addSp delSp modSp add mod modTransition">
        <pc:chgData name="Hu Sarah" userId="d2f0ee38-422d-42cb-881f-e7ad7fdd17ce" providerId="ADAL" clId="{208FE54E-BB85-4BF7-A1EE-6C73FD842F0C}" dt="2024-09-23T03:53:46.332" v="3670"/>
        <pc:sldMkLst>
          <pc:docMk/>
          <pc:sldMk cId="1745590391" sldId="286"/>
        </pc:sldMkLst>
        <pc:spChg chg="add mod">
          <ac:chgData name="Hu Sarah" userId="d2f0ee38-422d-42cb-881f-e7ad7fdd17ce" providerId="ADAL" clId="{208FE54E-BB85-4BF7-A1EE-6C73FD842F0C}" dt="2024-09-23T02:11:28.399" v="1322" actId="1036"/>
          <ac:spMkLst>
            <pc:docMk/>
            <pc:sldMk cId="1745590391" sldId="286"/>
            <ac:spMk id="6" creationId="{5321F3E7-9D18-0031-33A7-D7B9135A8A75}"/>
          </ac:spMkLst>
        </pc:spChg>
        <pc:spChg chg="mod ord">
          <ac:chgData name="Hu Sarah" userId="d2f0ee38-422d-42cb-881f-e7ad7fdd17ce" providerId="ADAL" clId="{208FE54E-BB85-4BF7-A1EE-6C73FD842F0C}" dt="2024-09-23T02:25:27.079" v="1492" actId="20577"/>
          <ac:spMkLst>
            <pc:docMk/>
            <pc:sldMk cId="1745590391" sldId="286"/>
            <ac:spMk id="7" creationId="{A0DF5DC1-BDE7-3062-92E7-5329B0D15C20}"/>
          </ac:spMkLst>
        </pc:spChg>
        <pc:spChg chg="add mod">
          <ac:chgData name="Hu Sarah" userId="d2f0ee38-422d-42cb-881f-e7ad7fdd17ce" providerId="ADAL" clId="{208FE54E-BB85-4BF7-A1EE-6C73FD842F0C}" dt="2024-09-23T02:11:28.399" v="1322" actId="1036"/>
          <ac:spMkLst>
            <pc:docMk/>
            <pc:sldMk cId="1745590391" sldId="286"/>
            <ac:spMk id="8" creationId="{CA95EFCE-77BA-48AD-E3F3-6CD03E476BD8}"/>
          </ac:spMkLst>
        </pc:spChg>
        <pc:spChg chg="add mod">
          <ac:chgData name="Hu Sarah" userId="d2f0ee38-422d-42cb-881f-e7ad7fdd17ce" providerId="ADAL" clId="{208FE54E-BB85-4BF7-A1EE-6C73FD842F0C}" dt="2024-09-23T02:11:28.399" v="1322" actId="1036"/>
          <ac:spMkLst>
            <pc:docMk/>
            <pc:sldMk cId="1745590391" sldId="286"/>
            <ac:spMk id="9" creationId="{30698EAD-00BB-1CA2-CE33-561A674E12D2}"/>
          </ac:spMkLst>
        </pc:spChg>
        <pc:spChg chg="del">
          <ac:chgData name="Hu Sarah" userId="d2f0ee38-422d-42cb-881f-e7ad7fdd17ce" providerId="ADAL" clId="{208FE54E-BB85-4BF7-A1EE-6C73FD842F0C}" dt="2024-09-23T02:09:18.168" v="1228" actId="478"/>
          <ac:spMkLst>
            <pc:docMk/>
            <pc:sldMk cId="1745590391" sldId="286"/>
            <ac:spMk id="10" creationId="{9F592939-B463-F731-71DE-6764446F26ED}"/>
          </ac:spMkLst>
        </pc:spChg>
        <pc:spChg chg="add mod">
          <ac:chgData name="Hu Sarah" userId="d2f0ee38-422d-42cb-881f-e7ad7fdd17ce" providerId="ADAL" clId="{208FE54E-BB85-4BF7-A1EE-6C73FD842F0C}" dt="2024-09-23T02:24:44.999" v="1468" actId="20577"/>
          <ac:spMkLst>
            <pc:docMk/>
            <pc:sldMk cId="1745590391" sldId="286"/>
            <ac:spMk id="11" creationId="{98355CD4-DBEC-874F-F376-543190924C76}"/>
          </ac:spMkLst>
        </pc:spChg>
        <pc:spChg chg="add mod">
          <ac:chgData name="Hu Sarah" userId="d2f0ee38-422d-42cb-881f-e7ad7fdd17ce" providerId="ADAL" clId="{208FE54E-BB85-4BF7-A1EE-6C73FD842F0C}" dt="2024-09-23T02:24:35.306" v="1466" actId="1076"/>
          <ac:spMkLst>
            <pc:docMk/>
            <pc:sldMk cId="1745590391" sldId="286"/>
            <ac:spMk id="13" creationId="{F8B7069B-FFEF-414C-F9D4-0A5997195179}"/>
          </ac:spMkLst>
        </pc:spChg>
        <pc:spChg chg="add mod">
          <ac:chgData name="Hu Sarah" userId="d2f0ee38-422d-42cb-881f-e7ad7fdd17ce" providerId="ADAL" clId="{208FE54E-BB85-4BF7-A1EE-6C73FD842F0C}" dt="2024-09-23T02:24:24.287" v="1465" actId="20577"/>
          <ac:spMkLst>
            <pc:docMk/>
            <pc:sldMk cId="1745590391" sldId="286"/>
            <ac:spMk id="14" creationId="{AA140A53-20B4-F5A1-DFAB-7A97F0C7130C}"/>
          </ac:spMkLst>
        </pc:spChg>
        <pc:grpChg chg="del">
          <ac:chgData name="Hu Sarah" userId="d2f0ee38-422d-42cb-881f-e7ad7fdd17ce" providerId="ADAL" clId="{208FE54E-BB85-4BF7-A1EE-6C73FD842F0C}" dt="2024-09-23T02:08:23.030" v="1219" actId="478"/>
          <ac:grpSpMkLst>
            <pc:docMk/>
            <pc:sldMk cId="1745590391" sldId="286"/>
            <ac:grpSpMk id="3" creationId="{51F85C8E-48AA-9345-53E8-D799E75DBB21}"/>
          </ac:grpSpMkLst>
        </pc:grpChg>
        <pc:picChg chg="mod modCrop">
          <ac:chgData name="Hu Sarah" userId="d2f0ee38-422d-42cb-881f-e7ad7fdd17ce" providerId="ADAL" clId="{208FE54E-BB85-4BF7-A1EE-6C73FD842F0C}" dt="2024-09-23T02:11:28.399" v="1322" actId="1036"/>
          <ac:picMkLst>
            <pc:docMk/>
            <pc:sldMk cId="1745590391" sldId="286"/>
            <ac:picMk id="12" creationId="{01B31FE3-C032-5B64-900D-17A4CD01B16F}"/>
          </ac:picMkLst>
        </pc:picChg>
      </pc:sldChg>
      <pc:sldChg chg="add del">
        <pc:chgData name="Hu Sarah" userId="d2f0ee38-422d-42cb-881f-e7ad7fdd17ce" providerId="ADAL" clId="{208FE54E-BB85-4BF7-A1EE-6C73FD842F0C}" dt="2024-09-23T02:03:56.388" v="1044" actId="47"/>
        <pc:sldMkLst>
          <pc:docMk/>
          <pc:sldMk cId="401128195" sldId="294"/>
        </pc:sldMkLst>
      </pc:sldChg>
      <pc:sldChg chg="modSp mod modTransition">
        <pc:chgData name="Hu Sarah" userId="d2f0ee38-422d-42cb-881f-e7ad7fdd17ce" providerId="ADAL" clId="{208FE54E-BB85-4BF7-A1EE-6C73FD842F0C}" dt="2024-09-23T03:53:46.332" v="3670"/>
        <pc:sldMkLst>
          <pc:docMk/>
          <pc:sldMk cId="1409829492" sldId="301"/>
        </pc:sldMkLst>
        <pc:spChg chg="mod">
          <ac:chgData name="Hu Sarah" userId="d2f0ee38-422d-42cb-881f-e7ad7fdd17ce" providerId="ADAL" clId="{208FE54E-BB85-4BF7-A1EE-6C73FD842F0C}" dt="2024-09-23T02:06:35.114" v="1201" actId="20577"/>
          <ac:spMkLst>
            <pc:docMk/>
            <pc:sldMk cId="1409829492" sldId="301"/>
            <ac:spMk id="3" creationId="{3DFBD899-D15F-872B-E966-D6D2D15C4AE1}"/>
          </ac:spMkLst>
        </pc:spChg>
        <pc:spChg chg="mod">
          <ac:chgData name="Hu Sarah" userId="d2f0ee38-422d-42cb-881f-e7ad7fdd17ce" providerId="ADAL" clId="{208FE54E-BB85-4BF7-A1EE-6C73FD842F0C}" dt="2024-09-23T02:08:15.624" v="1218" actId="20577"/>
          <ac:spMkLst>
            <pc:docMk/>
            <pc:sldMk cId="1409829492" sldId="301"/>
            <ac:spMk id="4" creationId="{26C7D009-CA54-B6F8-2396-636C0AD56E3A}"/>
          </ac:spMkLst>
        </pc:spChg>
      </pc:sldChg>
      <pc:sldChg chg="modTransition">
        <pc:chgData name="Hu Sarah" userId="d2f0ee38-422d-42cb-881f-e7ad7fdd17ce" providerId="ADAL" clId="{208FE54E-BB85-4BF7-A1EE-6C73FD842F0C}" dt="2024-09-23T03:53:46.332" v="3670"/>
        <pc:sldMkLst>
          <pc:docMk/>
          <pc:sldMk cId="3858384557" sldId="302"/>
        </pc:sldMkLst>
      </pc:sldChg>
      <pc:sldChg chg="modTransition">
        <pc:chgData name="Hu Sarah" userId="d2f0ee38-422d-42cb-881f-e7ad7fdd17ce" providerId="ADAL" clId="{208FE54E-BB85-4BF7-A1EE-6C73FD842F0C}" dt="2024-09-23T03:53:46.332" v="3670"/>
        <pc:sldMkLst>
          <pc:docMk/>
          <pc:sldMk cId="2682961624" sldId="324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2666566292" sldId="341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1476309329" sldId="342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3865085909" sldId="344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0" sldId="349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458242324" sldId="352"/>
        </pc:sldMkLst>
      </pc:sldChg>
      <pc:sldChg chg="del">
        <pc:chgData name="Hu Sarah" userId="d2f0ee38-422d-42cb-881f-e7ad7fdd17ce" providerId="ADAL" clId="{208FE54E-BB85-4BF7-A1EE-6C73FD842F0C}" dt="2024-09-23T02:05:12.119" v="1052" actId="47"/>
        <pc:sldMkLst>
          <pc:docMk/>
          <pc:sldMk cId="644708441" sldId="354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988090563" sldId="356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657072210" sldId="358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3625238190" sldId="360"/>
        </pc:sldMkLst>
      </pc:sldChg>
      <pc:sldChg chg="modSp mod modTransition">
        <pc:chgData name="Hu Sarah" userId="d2f0ee38-422d-42cb-881f-e7ad7fdd17ce" providerId="ADAL" clId="{208FE54E-BB85-4BF7-A1EE-6C73FD842F0C}" dt="2024-09-23T03:53:46.332" v="3670"/>
        <pc:sldMkLst>
          <pc:docMk/>
          <pc:sldMk cId="2118449502" sldId="361"/>
        </pc:sldMkLst>
        <pc:picChg chg="mod modCrop">
          <ac:chgData name="Hu Sarah" userId="d2f0ee38-422d-42cb-881f-e7ad7fdd17ce" providerId="ADAL" clId="{208FE54E-BB85-4BF7-A1EE-6C73FD842F0C}" dt="2024-09-23T02:03:36.769" v="1041" actId="732"/>
          <ac:picMkLst>
            <pc:docMk/>
            <pc:sldMk cId="2118449502" sldId="361"/>
            <ac:picMk id="2" creationId="{B4224F69-576C-CD3B-024E-EE2FB30AB6C0}"/>
          </ac:picMkLst>
        </pc:picChg>
      </pc:sldChg>
      <pc:sldChg chg="del">
        <pc:chgData name="Hu Sarah" userId="d2f0ee38-422d-42cb-881f-e7ad7fdd17ce" providerId="ADAL" clId="{208FE54E-BB85-4BF7-A1EE-6C73FD842F0C}" dt="2024-09-23T02:15:04.060" v="1391" actId="2696"/>
        <pc:sldMkLst>
          <pc:docMk/>
          <pc:sldMk cId="1333478852" sldId="362"/>
        </pc:sldMkLst>
      </pc:sldChg>
      <pc:sldChg chg="delSp add ord modTransition setBg delDesignElem">
        <pc:chgData name="Hu Sarah" userId="d2f0ee38-422d-42cb-881f-e7ad7fdd17ce" providerId="ADAL" clId="{208FE54E-BB85-4BF7-A1EE-6C73FD842F0C}" dt="2024-09-23T03:53:46.332" v="3670"/>
        <pc:sldMkLst>
          <pc:docMk/>
          <pc:sldMk cId="3943050899" sldId="362"/>
        </pc:sldMkLst>
        <pc:spChg chg="del">
          <ac:chgData name="Hu Sarah" userId="d2f0ee38-422d-42cb-881f-e7ad7fdd17ce" providerId="ADAL" clId="{208FE54E-BB85-4BF7-A1EE-6C73FD842F0C}" dt="2024-09-23T02:15:09.234" v="1393"/>
          <ac:spMkLst>
            <pc:docMk/>
            <pc:sldMk cId="3943050899" sldId="362"/>
            <ac:spMk id="10" creationId="{6E4CD457-E37B-4177-94C9-92C24E7321B2}"/>
          </ac:spMkLst>
        </pc:spChg>
      </pc:sldChg>
      <pc:sldChg chg="addSp modSp mod ord modTransition">
        <pc:chgData name="Hu Sarah" userId="d2f0ee38-422d-42cb-881f-e7ad7fdd17ce" providerId="ADAL" clId="{208FE54E-BB85-4BF7-A1EE-6C73FD842F0C}" dt="2024-09-23T03:53:46.332" v="3670"/>
        <pc:sldMkLst>
          <pc:docMk/>
          <pc:sldMk cId="4102743787" sldId="363"/>
        </pc:sldMkLst>
        <pc:spChg chg="mod">
          <ac:chgData name="Hu Sarah" userId="d2f0ee38-422d-42cb-881f-e7ad7fdd17ce" providerId="ADAL" clId="{208FE54E-BB85-4BF7-A1EE-6C73FD842F0C}" dt="2024-09-23T01:01:53.858" v="974" actId="20577"/>
          <ac:spMkLst>
            <pc:docMk/>
            <pc:sldMk cId="4102743787" sldId="363"/>
            <ac:spMk id="3" creationId="{C33BC151-E5FC-D90C-1D73-DE92DDF99276}"/>
          </ac:spMkLst>
        </pc:spChg>
        <pc:spChg chg="mod">
          <ac:chgData name="Hu Sarah" userId="d2f0ee38-422d-42cb-881f-e7ad7fdd17ce" providerId="ADAL" clId="{208FE54E-BB85-4BF7-A1EE-6C73FD842F0C}" dt="2024-09-23T01:02:45.518" v="1030" actId="1036"/>
          <ac:spMkLst>
            <pc:docMk/>
            <pc:sldMk cId="4102743787" sldId="363"/>
            <ac:spMk id="4" creationId="{69FC0696-CB12-332C-BFC0-C44807D96552}"/>
          </ac:spMkLst>
        </pc:spChg>
        <pc:spChg chg="mod">
          <ac:chgData name="Hu Sarah" userId="d2f0ee38-422d-42cb-881f-e7ad7fdd17ce" providerId="ADAL" clId="{208FE54E-BB85-4BF7-A1EE-6C73FD842F0C}" dt="2024-09-23T01:02:45.518" v="1030" actId="1036"/>
          <ac:spMkLst>
            <pc:docMk/>
            <pc:sldMk cId="4102743787" sldId="363"/>
            <ac:spMk id="6" creationId="{37F725D7-F3C7-88AC-1F32-F6B3BC2FE942}"/>
          </ac:spMkLst>
        </pc:spChg>
        <pc:spChg chg="add mod">
          <ac:chgData name="Hu Sarah" userId="d2f0ee38-422d-42cb-881f-e7ad7fdd17ce" providerId="ADAL" clId="{208FE54E-BB85-4BF7-A1EE-6C73FD842F0C}" dt="2024-09-23T01:02:45.518" v="1030" actId="1036"/>
          <ac:spMkLst>
            <pc:docMk/>
            <pc:sldMk cId="4102743787" sldId="363"/>
            <ac:spMk id="7" creationId="{32CCBFB3-0ADC-B56E-8D60-1A3C56750EE8}"/>
          </ac:spMkLst>
        </pc:spChg>
        <pc:picChg chg="mod">
          <ac:chgData name="Hu Sarah" userId="d2f0ee38-422d-42cb-881f-e7ad7fdd17ce" providerId="ADAL" clId="{208FE54E-BB85-4BF7-A1EE-6C73FD842F0C}" dt="2024-09-23T01:02:45.518" v="1030" actId="1036"/>
          <ac:picMkLst>
            <pc:docMk/>
            <pc:sldMk cId="4102743787" sldId="363"/>
            <ac:picMk id="5" creationId="{4661D5D5-70DB-8E2D-4EF9-77CBFB806FC0}"/>
          </ac:picMkLst>
        </pc:picChg>
      </pc:sldChg>
      <pc:sldChg chg="del">
        <pc:chgData name="Hu Sarah" userId="d2f0ee38-422d-42cb-881f-e7ad7fdd17ce" providerId="ADAL" clId="{208FE54E-BB85-4BF7-A1EE-6C73FD842F0C}" dt="2024-09-23T02:04:51.680" v="1049" actId="47"/>
        <pc:sldMkLst>
          <pc:docMk/>
          <pc:sldMk cId="2702828342" sldId="364"/>
        </pc:sldMkLst>
      </pc:sldChg>
      <pc:sldChg chg="delSp modSp mod modTransition">
        <pc:chgData name="Hu Sarah" userId="d2f0ee38-422d-42cb-881f-e7ad7fdd17ce" providerId="ADAL" clId="{208FE54E-BB85-4BF7-A1EE-6C73FD842F0C}" dt="2024-09-23T03:53:46.332" v="3670"/>
        <pc:sldMkLst>
          <pc:docMk/>
          <pc:sldMk cId="3303844537" sldId="365"/>
        </pc:sldMkLst>
        <pc:spChg chg="mod">
          <ac:chgData name="Hu Sarah" userId="d2f0ee38-422d-42cb-881f-e7ad7fdd17ce" providerId="ADAL" clId="{208FE54E-BB85-4BF7-A1EE-6C73FD842F0C}" dt="2024-09-23T02:04:16.181" v="1046" actId="20577"/>
          <ac:spMkLst>
            <pc:docMk/>
            <pc:sldMk cId="3303844537" sldId="365"/>
            <ac:spMk id="5" creationId="{CFD569DC-1A68-51FF-4CCE-F334F8B3D5A3}"/>
          </ac:spMkLst>
        </pc:spChg>
        <pc:picChg chg="del">
          <ac:chgData name="Hu Sarah" userId="d2f0ee38-422d-42cb-881f-e7ad7fdd17ce" providerId="ADAL" clId="{208FE54E-BB85-4BF7-A1EE-6C73FD842F0C}" dt="2024-09-23T02:04:33.899" v="1048" actId="478"/>
          <ac:picMkLst>
            <pc:docMk/>
            <pc:sldMk cId="3303844537" sldId="365"/>
            <ac:picMk id="1028" creationId="{B35D3EE4-21AB-365C-06D5-1C204F9ACE23}"/>
          </ac:picMkLst>
        </pc:picChg>
        <pc:picChg chg="del">
          <ac:chgData name="Hu Sarah" userId="d2f0ee38-422d-42cb-881f-e7ad7fdd17ce" providerId="ADAL" clId="{208FE54E-BB85-4BF7-A1EE-6C73FD842F0C}" dt="2024-09-23T02:04:30.087" v="1047" actId="478"/>
          <ac:picMkLst>
            <pc:docMk/>
            <pc:sldMk cId="3303844537" sldId="365"/>
            <ac:picMk id="1030" creationId="{B02DD05C-0B17-23D8-BAA2-BEBF5D22B2CA}"/>
          </ac:picMkLst>
        </pc:picChg>
      </pc:sldChg>
      <pc:sldChg chg="modTransition">
        <pc:chgData name="Hu Sarah" userId="d2f0ee38-422d-42cb-881f-e7ad7fdd17ce" providerId="ADAL" clId="{208FE54E-BB85-4BF7-A1EE-6C73FD842F0C}" dt="2024-09-23T03:53:46.332" v="3670"/>
        <pc:sldMkLst>
          <pc:docMk/>
          <pc:sldMk cId="785888393" sldId="366"/>
        </pc:sldMkLst>
      </pc:sldChg>
      <pc:sldChg chg="modSp del mod">
        <pc:chgData name="Hu Sarah" userId="d2f0ee38-422d-42cb-881f-e7ad7fdd17ce" providerId="ADAL" clId="{208FE54E-BB85-4BF7-A1EE-6C73FD842F0C}" dt="2024-09-23T02:16:22.706" v="1396" actId="47"/>
        <pc:sldMkLst>
          <pc:docMk/>
          <pc:sldMk cId="3285688627" sldId="367"/>
        </pc:sldMkLst>
        <pc:picChg chg="mod modCrop">
          <ac:chgData name="Hu Sarah" userId="d2f0ee38-422d-42cb-881f-e7ad7fdd17ce" providerId="ADAL" clId="{208FE54E-BB85-4BF7-A1EE-6C73FD842F0C}" dt="2024-09-23T02:15:44.977" v="1395" actId="14100"/>
          <ac:picMkLst>
            <pc:docMk/>
            <pc:sldMk cId="3285688627" sldId="367"/>
            <ac:picMk id="14" creationId="{AE208BBF-06EF-8C56-B2BA-B337AA0901C1}"/>
          </ac:picMkLst>
        </pc:picChg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4008717216" sldId="368"/>
        </pc:sldMkLst>
      </pc:sldChg>
      <pc:sldChg chg="del">
        <pc:chgData name="Hu Sarah" userId="d2f0ee38-422d-42cb-881f-e7ad7fdd17ce" providerId="ADAL" clId="{208FE54E-BB85-4BF7-A1EE-6C73FD842F0C}" dt="2024-09-23T02:15:04.060" v="1391" actId="2696"/>
        <pc:sldMkLst>
          <pc:docMk/>
          <pc:sldMk cId="1449975514" sldId="370"/>
        </pc:sldMkLst>
      </pc:sldChg>
      <pc:sldChg chg="add ord modTransition">
        <pc:chgData name="Hu Sarah" userId="d2f0ee38-422d-42cb-881f-e7ad7fdd17ce" providerId="ADAL" clId="{208FE54E-BB85-4BF7-A1EE-6C73FD842F0C}" dt="2024-09-23T03:53:46.332" v="3670"/>
        <pc:sldMkLst>
          <pc:docMk/>
          <pc:sldMk cId="3459449217" sldId="370"/>
        </pc:sldMkLst>
      </pc:sldChg>
      <pc:sldChg chg="del">
        <pc:chgData name="Hu Sarah" userId="d2f0ee38-422d-42cb-881f-e7ad7fdd17ce" providerId="ADAL" clId="{208FE54E-BB85-4BF7-A1EE-6C73FD842F0C}" dt="2024-09-23T02:16:22.706" v="1396" actId="47"/>
        <pc:sldMkLst>
          <pc:docMk/>
          <pc:sldMk cId="104803031" sldId="371"/>
        </pc:sldMkLst>
      </pc:sldChg>
      <pc:sldChg chg="del">
        <pc:chgData name="Hu Sarah" userId="d2f0ee38-422d-42cb-881f-e7ad7fdd17ce" providerId="ADAL" clId="{208FE54E-BB85-4BF7-A1EE-6C73FD842F0C}" dt="2024-09-23T02:16:22.706" v="1396" actId="47"/>
        <pc:sldMkLst>
          <pc:docMk/>
          <pc:sldMk cId="3909355124" sldId="372"/>
        </pc:sldMkLst>
      </pc:sldChg>
      <pc:sldChg chg="del">
        <pc:chgData name="Hu Sarah" userId="d2f0ee38-422d-42cb-881f-e7ad7fdd17ce" providerId="ADAL" clId="{208FE54E-BB85-4BF7-A1EE-6C73FD842F0C}" dt="2024-09-23T00:39:08.077" v="0" actId="47"/>
        <pc:sldMkLst>
          <pc:docMk/>
          <pc:sldMk cId="1430294107" sldId="374"/>
        </pc:sldMkLst>
      </pc:sldChg>
      <pc:sldChg chg="del">
        <pc:chgData name="Hu Sarah" userId="d2f0ee38-422d-42cb-881f-e7ad7fdd17ce" providerId="ADAL" clId="{208FE54E-BB85-4BF7-A1EE-6C73FD842F0C}" dt="2024-09-23T02:16:22.706" v="1396" actId="47"/>
        <pc:sldMkLst>
          <pc:docMk/>
          <pc:sldMk cId="603419687" sldId="375"/>
        </pc:sldMkLst>
      </pc:sldChg>
      <pc:sldChg chg="modSp add mod modTransition setBg">
        <pc:chgData name="Hu Sarah" userId="d2f0ee38-422d-42cb-881f-e7ad7fdd17ce" providerId="ADAL" clId="{208FE54E-BB85-4BF7-A1EE-6C73FD842F0C}" dt="2024-09-23T03:53:16.619" v="3658"/>
        <pc:sldMkLst>
          <pc:docMk/>
          <pc:sldMk cId="1883836176" sldId="376"/>
        </pc:sldMkLst>
        <pc:spChg chg="mod">
          <ac:chgData name="Hu Sarah" userId="d2f0ee38-422d-42cb-881f-e7ad7fdd17ce" providerId="ADAL" clId="{208FE54E-BB85-4BF7-A1EE-6C73FD842F0C}" dt="2024-09-23T00:40:05.683" v="3" actId="207"/>
          <ac:spMkLst>
            <pc:docMk/>
            <pc:sldMk cId="1883836176" sldId="376"/>
            <ac:spMk id="22" creationId="{115C523A-AC40-4CBA-9DF4-B287ED32185D}"/>
          </ac:spMkLst>
        </pc:spChg>
      </pc:sldChg>
      <pc:sldChg chg="modSp new mod modTransition">
        <pc:chgData name="Hu Sarah" userId="d2f0ee38-422d-42cb-881f-e7ad7fdd17ce" providerId="ADAL" clId="{208FE54E-BB85-4BF7-A1EE-6C73FD842F0C}" dt="2024-09-23T03:53:46.332" v="3670"/>
        <pc:sldMkLst>
          <pc:docMk/>
          <pc:sldMk cId="4247969935" sldId="377"/>
        </pc:sldMkLst>
        <pc:spChg chg="mod">
          <ac:chgData name="Hu Sarah" userId="d2f0ee38-422d-42cb-881f-e7ad7fdd17ce" providerId="ADAL" clId="{208FE54E-BB85-4BF7-A1EE-6C73FD842F0C}" dt="2024-09-23T00:40:49.844" v="66" actId="20577"/>
          <ac:spMkLst>
            <pc:docMk/>
            <pc:sldMk cId="4247969935" sldId="377"/>
            <ac:spMk id="2" creationId="{C004E20A-3CA8-7DD0-EFED-6F13F6BC85F7}"/>
          </ac:spMkLst>
        </pc:spChg>
        <pc:spChg chg="mod">
          <ac:chgData name="Hu Sarah" userId="d2f0ee38-422d-42cb-881f-e7ad7fdd17ce" providerId="ADAL" clId="{208FE54E-BB85-4BF7-A1EE-6C73FD842F0C}" dt="2024-09-23T02:14:26.583" v="1390" actId="27636"/>
          <ac:spMkLst>
            <pc:docMk/>
            <pc:sldMk cId="4247969935" sldId="377"/>
            <ac:spMk id="3" creationId="{2550E9C3-7EF8-4BB2-8FAE-4B9CBE7FAD1B}"/>
          </ac:spMkLst>
        </pc:spChg>
      </pc:sldChg>
      <pc:sldChg chg="addSp modSp new mod modTransition modClrScheme chgLayout">
        <pc:chgData name="Hu Sarah" userId="d2f0ee38-422d-42cb-881f-e7ad7fdd17ce" providerId="ADAL" clId="{208FE54E-BB85-4BF7-A1EE-6C73FD842F0C}" dt="2024-09-23T03:53:46.332" v="3670"/>
        <pc:sldMkLst>
          <pc:docMk/>
          <pc:sldMk cId="3375302186" sldId="378"/>
        </pc:sldMkLst>
        <pc:spChg chg="mod ord">
          <ac:chgData name="Hu Sarah" userId="d2f0ee38-422d-42cb-881f-e7ad7fdd17ce" providerId="ADAL" clId="{208FE54E-BB85-4BF7-A1EE-6C73FD842F0C}" dt="2024-09-23T00:51:19.727" v="584" actId="20577"/>
          <ac:spMkLst>
            <pc:docMk/>
            <pc:sldMk cId="3375302186" sldId="378"/>
            <ac:spMk id="2" creationId="{261DC239-B58B-9E57-BB2C-41B73467EDF9}"/>
          </ac:spMkLst>
        </pc:spChg>
        <pc:spChg chg="mod ord">
          <ac:chgData name="Hu Sarah" userId="d2f0ee38-422d-42cb-881f-e7ad7fdd17ce" providerId="ADAL" clId="{208FE54E-BB85-4BF7-A1EE-6C73FD842F0C}" dt="2024-09-23T01:52:13.633" v="1037" actId="20577"/>
          <ac:spMkLst>
            <pc:docMk/>
            <pc:sldMk cId="3375302186" sldId="378"/>
            <ac:spMk id="3" creationId="{EA322110-01A1-161B-E5E1-F204880F24CF}"/>
          </ac:spMkLst>
        </pc:spChg>
        <pc:spChg chg="add mod">
          <ac:chgData name="Hu Sarah" userId="d2f0ee38-422d-42cb-881f-e7ad7fdd17ce" providerId="ADAL" clId="{208FE54E-BB85-4BF7-A1EE-6C73FD842F0C}" dt="2024-09-23T02:51:43.894" v="2341" actId="20577"/>
          <ac:spMkLst>
            <pc:docMk/>
            <pc:sldMk cId="3375302186" sldId="378"/>
            <ac:spMk id="4" creationId="{FDBAF186-7473-415C-5129-A27DE0E514D3}"/>
          </ac:spMkLst>
        </pc:spChg>
        <pc:spChg chg="add mod ord">
          <ac:chgData name="Hu Sarah" userId="d2f0ee38-422d-42cb-881f-e7ad7fdd17ce" providerId="ADAL" clId="{208FE54E-BB85-4BF7-A1EE-6C73FD842F0C}" dt="2024-09-23T02:02:40.585" v="1039" actId="5793"/>
          <ac:spMkLst>
            <pc:docMk/>
            <pc:sldMk cId="3375302186" sldId="378"/>
            <ac:spMk id="5" creationId="{6C40EB57-2268-EAC7-B6D3-641876F35E3D}"/>
          </ac:spMkLst>
        </pc:spChg>
        <pc:spChg chg="add mod">
          <ac:chgData name="Hu Sarah" userId="d2f0ee38-422d-42cb-881f-e7ad7fdd17ce" providerId="ADAL" clId="{208FE54E-BB85-4BF7-A1EE-6C73FD842F0C}" dt="2024-09-23T02:56:32.759" v="2696" actId="20577"/>
          <ac:spMkLst>
            <pc:docMk/>
            <pc:sldMk cId="3375302186" sldId="378"/>
            <ac:spMk id="6" creationId="{209DDC7D-B50B-1674-37EF-C15D24F7EDE8}"/>
          </ac:spMkLst>
        </pc:spChg>
        <pc:spChg chg="add mod">
          <ac:chgData name="Hu Sarah" userId="d2f0ee38-422d-42cb-881f-e7ad7fdd17ce" providerId="ADAL" clId="{208FE54E-BB85-4BF7-A1EE-6C73FD842F0C}" dt="2024-09-23T02:56:24.034" v="2695" actId="14100"/>
          <ac:spMkLst>
            <pc:docMk/>
            <pc:sldMk cId="3375302186" sldId="378"/>
            <ac:spMk id="7" creationId="{18003BCC-2D09-DCEB-5F1B-AF6DD8971B08}"/>
          </ac:spMkLst>
        </pc:spChg>
      </pc:sldChg>
      <pc:sldChg chg="delSp modSp new mod modTransition modClrScheme chgLayout">
        <pc:chgData name="Hu Sarah" userId="d2f0ee38-422d-42cb-881f-e7ad7fdd17ce" providerId="ADAL" clId="{208FE54E-BB85-4BF7-A1EE-6C73FD842F0C}" dt="2024-09-23T03:53:46.332" v="3670"/>
        <pc:sldMkLst>
          <pc:docMk/>
          <pc:sldMk cId="891103379" sldId="379"/>
        </pc:sldMkLst>
        <pc:spChg chg="mod ord">
          <ac:chgData name="Hu Sarah" userId="d2f0ee38-422d-42cb-881f-e7ad7fdd17ce" providerId="ADAL" clId="{208FE54E-BB85-4BF7-A1EE-6C73FD842F0C}" dt="2024-09-23T02:17:07.602" v="1430" actId="700"/>
          <ac:spMkLst>
            <pc:docMk/>
            <pc:sldMk cId="891103379" sldId="379"/>
            <ac:spMk id="2" creationId="{49CCD1AC-1E22-06EC-8241-0D4A398A82A5}"/>
          </ac:spMkLst>
        </pc:spChg>
        <pc:spChg chg="del">
          <ac:chgData name="Hu Sarah" userId="d2f0ee38-422d-42cb-881f-e7ad7fdd17ce" providerId="ADAL" clId="{208FE54E-BB85-4BF7-A1EE-6C73FD842F0C}" dt="2024-09-23T02:17:07.602" v="1430" actId="700"/>
          <ac:spMkLst>
            <pc:docMk/>
            <pc:sldMk cId="891103379" sldId="379"/>
            <ac:spMk id="3" creationId="{AD779D80-3D67-B9D2-212D-839F1EA643B9}"/>
          </ac:spMkLst>
        </pc:spChg>
      </pc:sldChg>
      <pc:sldChg chg="new del">
        <pc:chgData name="Hu Sarah" userId="d2f0ee38-422d-42cb-881f-e7ad7fdd17ce" providerId="ADAL" clId="{208FE54E-BB85-4BF7-A1EE-6C73FD842F0C}" dt="2024-09-23T02:07:37.120" v="1204" actId="47"/>
        <pc:sldMkLst>
          <pc:docMk/>
          <pc:sldMk cId="2021582208" sldId="379"/>
        </pc:sldMkLst>
      </pc:sldChg>
      <pc:sldChg chg="addSp new mod modTransition">
        <pc:chgData name="Hu Sarah" userId="d2f0ee38-422d-42cb-881f-e7ad7fdd17ce" providerId="ADAL" clId="{208FE54E-BB85-4BF7-A1EE-6C73FD842F0C}" dt="2024-09-23T03:53:46.332" v="3670"/>
        <pc:sldMkLst>
          <pc:docMk/>
          <pc:sldMk cId="3325413753" sldId="380"/>
        </pc:sldMkLst>
        <pc:picChg chg="add">
          <ac:chgData name="Hu Sarah" userId="d2f0ee38-422d-42cb-881f-e7ad7fdd17ce" providerId="ADAL" clId="{208FE54E-BB85-4BF7-A1EE-6C73FD842F0C}" dt="2024-09-23T02:21:06.067" v="1434" actId="22"/>
          <ac:picMkLst>
            <pc:docMk/>
            <pc:sldMk cId="3325413753" sldId="380"/>
            <ac:picMk id="4" creationId="{B083A34A-DF81-58E8-9C4A-D6652BC8D9E0}"/>
          </ac:picMkLst>
        </pc:picChg>
      </pc:sldChg>
      <pc:sldChg chg="addSp modSp new mod modTransition">
        <pc:chgData name="Hu Sarah" userId="d2f0ee38-422d-42cb-881f-e7ad7fdd17ce" providerId="ADAL" clId="{208FE54E-BB85-4BF7-A1EE-6C73FD842F0C}" dt="2024-09-23T03:53:46.332" v="3670"/>
        <pc:sldMkLst>
          <pc:docMk/>
          <pc:sldMk cId="3081255697" sldId="381"/>
        </pc:sldMkLst>
        <pc:picChg chg="add mod">
          <ac:chgData name="Hu Sarah" userId="d2f0ee38-422d-42cb-881f-e7ad7fdd17ce" providerId="ADAL" clId="{208FE54E-BB85-4BF7-A1EE-6C73FD842F0C}" dt="2024-09-23T02:22:27.257" v="1438" actId="1076"/>
          <ac:picMkLst>
            <pc:docMk/>
            <pc:sldMk cId="3081255697" sldId="381"/>
            <ac:picMk id="4" creationId="{DD206E99-D847-4AE9-9472-73843ECF8CE9}"/>
          </ac:picMkLst>
        </pc:picChg>
        <pc:picChg chg="add mod">
          <ac:chgData name="Hu Sarah" userId="d2f0ee38-422d-42cb-881f-e7ad7fdd17ce" providerId="ADAL" clId="{208FE54E-BB85-4BF7-A1EE-6C73FD842F0C}" dt="2024-09-23T02:22:45.992" v="1443" actId="14100"/>
          <ac:picMkLst>
            <pc:docMk/>
            <pc:sldMk cId="3081255697" sldId="381"/>
            <ac:picMk id="6" creationId="{FB94AC16-1A94-EB06-AF36-C0C3C53354E9}"/>
          </ac:picMkLst>
        </pc:picChg>
      </pc:sldChg>
      <pc:sldChg chg="addSp modSp new mod modTransition">
        <pc:chgData name="Hu Sarah" userId="d2f0ee38-422d-42cb-881f-e7ad7fdd17ce" providerId="ADAL" clId="{208FE54E-BB85-4BF7-A1EE-6C73FD842F0C}" dt="2024-09-23T03:53:46.332" v="3670"/>
        <pc:sldMkLst>
          <pc:docMk/>
          <pc:sldMk cId="4029080064" sldId="382"/>
        </pc:sldMkLst>
        <pc:spChg chg="add mod">
          <ac:chgData name="Hu Sarah" userId="d2f0ee38-422d-42cb-881f-e7ad7fdd17ce" providerId="ADAL" clId="{208FE54E-BB85-4BF7-A1EE-6C73FD842F0C}" dt="2024-09-23T02:28:50.978" v="1500" actId="1076"/>
          <ac:spMkLst>
            <pc:docMk/>
            <pc:sldMk cId="4029080064" sldId="382"/>
            <ac:spMk id="6" creationId="{712DF11B-1313-46B4-5299-95AFBE0C9933}"/>
          </ac:spMkLst>
        </pc:spChg>
        <pc:spChg chg="add mod">
          <ac:chgData name="Hu Sarah" userId="d2f0ee38-422d-42cb-881f-e7ad7fdd17ce" providerId="ADAL" clId="{208FE54E-BB85-4BF7-A1EE-6C73FD842F0C}" dt="2024-09-23T02:28:50.978" v="1500" actId="1076"/>
          <ac:spMkLst>
            <pc:docMk/>
            <pc:sldMk cId="4029080064" sldId="382"/>
            <ac:spMk id="7" creationId="{D5932AC0-BA1D-59D8-9D43-336785923490}"/>
          </ac:spMkLst>
        </pc:spChg>
        <pc:spChg chg="add mod">
          <ac:chgData name="Hu Sarah" userId="d2f0ee38-422d-42cb-881f-e7ad7fdd17ce" providerId="ADAL" clId="{208FE54E-BB85-4BF7-A1EE-6C73FD842F0C}" dt="2024-09-23T02:29:35.810" v="1506" actId="1076"/>
          <ac:spMkLst>
            <pc:docMk/>
            <pc:sldMk cId="4029080064" sldId="382"/>
            <ac:spMk id="8" creationId="{8AB6111E-BC7C-3CA9-7F0D-51853856A030}"/>
          </ac:spMkLst>
        </pc:spChg>
        <pc:spChg chg="add mod">
          <ac:chgData name="Hu Sarah" userId="d2f0ee38-422d-42cb-881f-e7ad7fdd17ce" providerId="ADAL" clId="{208FE54E-BB85-4BF7-A1EE-6C73FD842F0C}" dt="2024-09-23T02:31:06.412" v="1539" actId="14100"/>
          <ac:spMkLst>
            <pc:docMk/>
            <pc:sldMk cId="4029080064" sldId="382"/>
            <ac:spMk id="9" creationId="{B5C829C4-7F43-566E-D886-3ACD32D623E9}"/>
          </ac:spMkLst>
        </pc:spChg>
        <pc:picChg chg="add mod modCrop">
          <ac:chgData name="Hu Sarah" userId="d2f0ee38-422d-42cb-881f-e7ad7fdd17ce" providerId="ADAL" clId="{208FE54E-BB85-4BF7-A1EE-6C73FD842F0C}" dt="2024-09-23T02:28:32.975" v="1498" actId="1076"/>
          <ac:picMkLst>
            <pc:docMk/>
            <pc:sldMk cId="4029080064" sldId="382"/>
            <ac:picMk id="5" creationId="{8A6127A2-E269-B40B-C587-090D1A9AA98A}"/>
          </ac:picMkLst>
        </pc:picChg>
      </pc:sldChg>
      <pc:sldChg chg="modSp new mod ord modTransition">
        <pc:chgData name="Hu Sarah" userId="d2f0ee38-422d-42cb-881f-e7ad7fdd17ce" providerId="ADAL" clId="{208FE54E-BB85-4BF7-A1EE-6C73FD842F0C}" dt="2024-09-23T03:53:46.332" v="3670"/>
        <pc:sldMkLst>
          <pc:docMk/>
          <pc:sldMk cId="2857956982" sldId="383"/>
        </pc:sldMkLst>
        <pc:spChg chg="mod">
          <ac:chgData name="Hu Sarah" userId="d2f0ee38-422d-42cb-881f-e7ad7fdd17ce" providerId="ADAL" clId="{208FE54E-BB85-4BF7-A1EE-6C73FD842F0C}" dt="2024-09-23T02:31:40.952" v="1565" actId="20577"/>
          <ac:spMkLst>
            <pc:docMk/>
            <pc:sldMk cId="2857956982" sldId="383"/>
            <ac:spMk id="2" creationId="{93248007-F06E-14C7-E83B-AAB106DA3E7F}"/>
          </ac:spMkLst>
        </pc:spChg>
        <pc:spChg chg="mod">
          <ac:chgData name="Hu Sarah" userId="d2f0ee38-422d-42cb-881f-e7ad7fdd17ce" providerId="ADAL" clId="{208FE54E-BB85-4BF7-A1EE-6C73FD842F0C}" dt="2024-09-23T02:36:58.893" v="1990" actId="27636"/>
          <ac:spMkLst>
            <pc:docMk/>
            <pc:sldMk cId="2857956982" sldId="383"/>
            <ac:spMk id="3" creationId="{A2C9A77E-7FCE-67E4-D767-1ABB7DD0725A}"/>
          </ac:spMkLst>
        </pc:spChg>
      </pc:sldChg>
      <pc:sldChg chg="addSp delSp modSp new mod modTransition">
        <pc:chgData name="Hu Sarah" userId="d2f0ee38-422d-42cb-881f-e7ad7fdd17ce" providerId="ADAL" clId="{208FE54E-BB85-4BF7-A1EE-6C73FD842F0C}" dt="2024-09-23T03:53:46.332" v="3670"/>
        <pc:sldMkLst>
          <pc:docMk/>
          <pc:sldMk cId="2906685536" sldId="384"/>
        </pc:sldMkLst>
        <pc:spChg chg="mod">
          <ac:chgData name="Hu Sarah" userId="d2f0ee38-422d-42cb-881f-e7ad7fdd17ce" providerId="ADAL" clId="{208FE54E-BB85-4BF7-A1EE-6C73FD842F0C}" dt="2024-09-23T02:49:38.567" v="2304" actId="1076"/>
          <ac:spMkLst>
            <pc:docMk/>
            <pc:sldMk cId="2906685536" sldId="384"/>
            <ac:spMk id="2" creationId="{AA724DD3-DAAA-E72C-5F92-6B4B77D4F0DA}"/>
          </ac:spMkLst>
        </pc:spChg>
        <pc:spChg chg="mod">
          <ac:chgData name="Hu Sarah" userId="d2f0ee38-422d-42cb-881f-e7ad7fdd17ce" providerId="ADAL" clId="{208FE54E-BB85-4BF7-A1EE-6C73FD842F0C}" dt="2024-09-23T03:51:51.808" v="3652" actId="5793"/>
          <ac:spMkLst>
            <pc:docMk/>
            <pc:sldMk cId="2906685536" sldId="384"/>
            <ac:spMk id="3" creationId="{417F8813-E8B6-4C97-359A-CBA9B9AE5F50}"/>
          </ac:spMkLst>
        </pc:spChg>
        <pc:spChg chg="add del mod">
          <ac:chgData name="Hu Sarah" userId="d2f0ee38-422d-42cb-881f-e7ad7fdd17ce" providerId="ADAL" clId="{208FE54E-BB85-4BF7-A1EE-6C73FD842F0C}" dt="2024-09-23T02:47:24.619" v="2221" actId="478"/>
          <ac:spMkLst>
            <pc:docMk/>
            <pc:sldMk cId="2906685536" sldId="384"/>
            <ac:spMk id="6" creationId="{A5269FA4-939D-7A04-F7D3-07EF5844ECC1}"/>
          </ac:spMkLst>
        </pc:spChg>
        <pc:spChg chg="add mod">
          <ac:chgData name="Hu Sarah" userId="d2f0ee38-422d-42cb-881f-e7ad7fdd17ce" providerId="ADAL" clId="{208FE54E-BB85-4BF7-A1EE-6C73FD842F0C}" dt="2024-09-23T02:49:55.397" v="2306" actId="1076"/>
          <ac:spMkLst>
            <pc:docMk/>
            <pc:sldMk cId="2906685536" sldId="384"/>
            <ac:spMk id="7" creationId="{57157922-4614-1058-7435-251A27E88676}"/>
          </ac:spMkLst>
        </pc:spChg>
        <pc:picChg chg="add mod modCrop">
          <ac:chgData name="Hu Sarah" userId="d2f0ee38-422d-42cb-881f-e7ad7fdd17ce" providerId="ADAL" clId="{208FE54E-BB85-4BF7-A1EE-6C73FD842F0C}" dt="2024-09-23T02:47:48.682" v="2225" actId="732"/>
          <ac:picMkLst>
            <pc:docMk/>
            <pc:sldMk cId="2906685536" sldId="384"/>
            <ac:picMk id="5" creationId="{5B35A64D-E1F7-6E0B-39C6-B8E5D283A705}"/>
          </ac:picMkLst>
        </pc:picChg>
      </pc:sldChg>
      <pc:sldChg chg="new del">
        <pc:chgData name="Hu Sarah" userId="d2f0ee38-422d-42cb-881f-e7ad7fdd17ce" providerId="ADAL" clId="{208FE54E-BB85-4BF7-A1EE-6C73FD842F0C}" dt="2024-09-23T02:50:17.394" v="2307" actId="47"/>
        <pc:sldMkLst>
          <pc:docMk/>
          <pc:sldMk cId="1593677275" sldId="385"/>
        </pc:sldMkLst>
      </pc:sldChg>
      <pc:sldChg chg="modSp new mod modTransition">
        <pc:chgData name="Hu Sarah" userId="d2f0ee38-422d-42cb-881f-e7ad7fdd17ce" providerId="ADAL" clId="{208FE54E-BB85-4BF7-A1EE-6C73FD842F0C}" dt="2024-09-23T03:53:46.332" v="3670"/>
        <pc:sldMkLst>
          <pc:docMk/>
          <pc:sldMk cId="2316851210" sldId="385"/>
        </pc:sldMkLst>
        <pc:spChg chg="mod">
          <ac:chgData name="Hu Sarah" userId="d2f0ee38-422d-42cb-881f-e7ad7fdd17ce" providerId="ADAL" clId="{208FE54E-BB85-4BF7-A1EE-6C73FD842F0C}" dt="2024-09-23T02:54:09.407" v="2439" actId="20577"/>
          <ac:spMkLst>
            <pc:docMk/>
            <pc:sldMk cId="2316851210" sldId="385"/>
            <ac:spMk id="2" creationId="{62CDF8BF-8B23-621C-5F05-008F1196A10C}"/>
          </ac:spMkLst>
        </pc:spChg>
        <pc:spChg chg="mod">
          <ac:chgData name="Hu Sarah" userId="d2f0ee38-422d-42cb-881f-e7ad7fdd17ce" providerId="ADAL" clId="{208FE54E-BB85-4BF7-A1EE-6C73FD842F0C}" dt="2024-09-23T02:56:55.655" v="2697" actId="403"/>
          <ac:spMkLst>
            <pc:docMk/>
            <pc:sldMk cId="2316851210" sldId="385"/>
            <ac:spMk id="3" creationId="{AAF2C7A2-0454-A8E1-BD58-98A3E3EA6716}"/>
          </ac:spMkLst>
        </pc:spChg>
      </pc:sldChg>
      <pc:sldChg chg="modSp new mod modTransition">
        <pc:chgData name="Hu Sarah" userId="d2f0ee38-422d-42cb-881f-e7ad7fdd17ce" providerId="ADAL" clId="{208FE54E-BB85-4BF7-A1EE-6C73FD842F0C}" dt="2024-09-23T03:53:46.332" v="3670"/>
        <pc:sldMkLst>
          <pc:docMk/>
          <pc:sldMk cId="2729996997" sldId="386"/>
        </pc:sldMkLst>
        <pc:spChg chg="mod">
          <ac:chgData name="Hu Sarah" userId="d2f0ee38-422d-42cb-881f-e7ad7fdd17ce" providerId="ADAL" clId="{208FE54E-BB85-4BF7-A1EE-6C73FD842F0C}" dt="2024-09-23T02:57:31.749" v="2718" actId="20577"/>
          <ac:spMkLst>
            <pc:docMk/>
            <pc:sldMk cId="2729996997" sldId="386"/>
            <ac:spMk id="2" creationId="{C77B67E1-1B67-11E2-8C90-1743AEA37E17}"/>
          </ac:spMkLst>
        </pc:spChg>
      </pc:sldChg>
      <pc:sldChg chg="addSp delSp modSp new mod modTransition modClrScheme chgLayout">
        <pc:chgData name="Hu Sarah" userId="d2f0ee38-422d-42cb-881f-e7ad7fdd17ce" providerId="ADAL" clId="{208FE54E-BB85-4BF7-A1EE-6C73FD842F0C}" dt="2024-09-23T03:53:46.332" v="3670"/>
        <pc:sldMkLst>
          <pc:docMk/>
          <pc:sldMk cId="3268431055" sldId="387"/>
        </pc:sldMkLst>
        <pc:spChg chg="del mod ord">
          <ac:chgData name="Hu Sarah" userId="d2f0ee38-422d-42cb-881f-e7ad7fdd17ce" providerId="ADAL" clId="{208FE54E-BB85-4BF7-A1EE-6C73FD842F0C}" dt="2024-09-23T02:57:42.254" v="2720" actId="700"/>
          <ac:spMkLst>
            <pc:docMk/>
            <pc:sldMk cId="3268431055" sldId="387"/>
            <ac:spMk id="2" creationId="{00054105-890D-6752-54BB-9535FC1DD2CC}"/>
          </ac:spMkLst>
        </pc:spChg>
        <pc:spChg chg="add mod ord">
          <ac:chgData name="Hu Sarah" userId="d2f0ee38-422d-42cb-881f-e7ad7fdd17ce" providerId="ADAL" clId="{208FE54E-BB85-4BF7-A1EE-6C73FD842F0C}" dt="2024-09-23T03:36:01.615" v="2912" actId="20577"/>
          <ac:spMkLst>
            <pc:docMk/>
            <pc:sldMk cId="3268431055" sldId="387"/>
            <ac:spMk id="3" creationId="{5E64B437-4CC2-380F-40A4-21EBC411CBBE}"/>
          </ac:spMkLst>
        </pc:spChg>
        <pc:spChg chg="add mod ord">
          <ac:chgData name="Hu Sarah" userId="d2f0ee38-422d-42cb-881f-e7ad7fdd17ce" providerId="ADAL" clId="{208FE54E-BB85-4BF7-A1EE-6C73FD842F0C}" dt="2024-09-23T03:35:28.206" v="2883" actId="20577"/>
          <ac:spMkLst>
            <pc:docMk/>
            <pc:sldMk cId="3268431055" sldId="387"/>
            <ac:spMk id="4" creationId="{A3AC383B-1048-C4A2-17DA-795B3E19585D}"/>
          </ac:spMkLst>
        </pc:spChg>
      </pc:sldChg>
      <pc:sldChg chg="modSp new mod ord modTransition">
        <pc:chgData name="Hu Sarah" userId="d2f0ee38-422d-42cb-881f-e7ad7fdd17ce" providerId="ADAL" clId="{208FE54E-BB85-4BF7-A1EE-6C73FD842F0C}" dt="2024-09-23T03:53:46.332" v="3670"/>
        <pc:sldMkLst>
          <pc:docMk/>
          <pc:sldMk cId="3710060600" sldId="388"/>
        </pc:sldMkLst>
        <pc:spChg chg="mod">
          <ac:chgData name="Hu Sarah" userId="d2f0ee38-422d-42cb-881f-e7ad7fdd17ce" providerId="ADAL" clId="{208FE54E-BB85-4BF7-A1EE-6C73FD842F0C}" dt="2024-09-23T03:41:46.162" v="3542" actId="114"/>
          <ac:spMkLst>
            <pc:docMk/>
            <pc:sldMk cId="3710060600" sldId="388"/>
            <ac:spMk id="2" creationId="{1409BC97-FBFC-59C1-2F3C-B29EDF2194DA}"/>
          </ac:spMkLst>
        </pc:spChg>
        <pc:spChg chg="mod">
          <ac:chgData name="Hu Sarah" userId="d2f0ee38-422d-42cb-881f-e7ad7fdd17ce" providerId="ADAL" clId="{208FE54E-BB85-4BF7-A1EE-6C73FD842F0C}" dt="2024-09-23T03:40:59.235" v="3539" actId="20577"/>
          <ac:spMkLst>
            <pc:docMk/>
            <pc:sldMk cId="3710060600" sldId="388"/>
            <ac:spMk id="3" creationId="{0ECD8DCB-338B-C436-A5C5-95FC53FAFFE2}"/>
          </ac:spMkLst>
        </pc:spChg>
      </pc:sldChg>
      <pc:sldChg chg="addSp delSp modSp new mod modTransition">
        <pc:chgData name="Hu Sarah" userId="d2f0ee38-422d-42cb-881f-e7ad7fdd17ce" providerId="ADAL" clId="{208FE54E-BB85-4BF7-A1EE-6C73FD842F0C}" dt="2024-09-23T03:53:16.619" v="3658"/>
        <pc:sldMkLst>
          <pc:docMk/>
          <pc:sldMk cId="3065311269" sldId="389"/>
        </pc:sldMkLst>
        <pc:spChg chg="mod">
          <ac:chgData name="Hu Sarah" userId="d2f0ee38-422d-42cb-881f-e7ad7fdd17ce" providerId="ADAL" clId="{208FE54E-BB85-4BF7-A1EE-6C73FD842F0C}" dt="2024-09-23T03:49:11.856" v="3617" actId="20577"/>
          <ac:spMkLst>
            <pc:docMk/>
            <pc:sldMk cId="3065311269" sldId="389"/>
            <ac:spMk id="2" creationId="{993EEB86-41D9-9A38-4B0A-8F0984A1CF42}"/>
          </ac:spMkLst>
        </pc:spChg>
        <pc:spChg chg="del mod">
          <ac:chgData name="Hu Sarah" userId="d2f0ee38-422d-42cb-881f-e7ad7fdd17ce" providerId="ADAL" clId="{208FE54E-BB85-4BF7-A1EE-6C73FD842F0C}" dt="2024-09-23T03:50:05.195" v="3635" actId="478"/>
          <ac:spMkLst>
            <pc:docMk/>
            <pc:sldMk cId="3065311269" sldId="389"/>
            <ac:spMk id="3" creationId="{11538295-27D2-7A6D-7DAD-C2F2079762F0}"/>
          </ac:spMkLst>
        </pc:spChg>
        <pc:graphicFrameChg chg="add mod modGraphic">
          <ac:chgData name="Hu Sarah" userId="d2f0ee38-422d-42cb-881f-e7ad7fdd17ce" providerId="ADAL" clId="{208FE54E-BB85-4BF7-A1EE-6C73FD842F0C}" dt="2024-09-23T03:50:30.632" v="3639" actId="114"/>
          <ac:graphicFrameMkLst>
            <pc:docMk/>
            <pc:sldMk cId="3065311269" sldId="389"/>
            <ac:graphicFrameMk id="4" creationId="{C4981032-908B-6414-DC62-33709A3133AD}"/>
          </ac:graphicFrameMkLst>
        </pc:graphicFrameChg>
      </pc:sldChg>
      <pc:sldMasterChg chg="delSldLayout">
        <pc:chgData name="Hu Sarah" userId="d2f0ee38-422d-42cb-881f-e7ad7fdd17ce" providerId="ADAL" clId="{208FE54E-BB85-4BF7-A1EE-6C73FD842F0C}" dt="2024-09-23T00:39:08.077" v="0" actId="47"/>
        <pc:sldMasterMkLst>
          <pc:docMk/>
          <pc:sldMasterMk cId="2470608218" sldId="2147483686"/>
        </pc:sldMasterMkLst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470608218" sldId="2147483686"/>
            <pc:sldLayoutMk cId="3251132210" sldId="2147483687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470608218" sldId="2147483686"/>
            <pc:sldLayoutMk cId="3391129323" sldId="2147483688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470608218" sldId="2147483686"/>
            <pc:sldLayoutMk cId="1817341788" sldId="2147483689"/>
          </pc:sldLayoutMkLst>
        </pc:sldLayoutChg>
      </pc:sldMasterChg>
      <pc:sldMasterChg chg="del delSldLayout">
        <pc:chgData name="Hu Sarah" userId="d2f0ee38-422d-42cb-881f-e7ad7fdd17ce" providerId="ADAL" clId="{208FE54E-BB85-4BF7-A1EE-6C73FD842F0C}" dt="2024-09-23T00:39:08.077" v="0" actId="47"/>
        <pc:sldMasterMkLst>
          <pc:docMk/>
          <pc:sldMasterMk cId="2364627744" sldId="2147483691"/>
        </pc:sldMasterMkLst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4007471825" sldId="2147483692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3099151129" sldId="2147483693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1598259048" sldId="2147483694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3998703509" sldId="2147483695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3543088275" sldId="2147483696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258943802" sldId="2147483697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585931182" sldId="2147483698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2583046946" sldId="2147483699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2015872984" sldId="2147483700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2442439803" sldId="2147483701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602541981" sldId="2147483702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1030394887" sldId="2147483703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2134016919" sldId="2147483704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179530393" sldId="2147483705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2631101457" sldId="2147483706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323052021" sldId="2147483707"/>
          </pc:sldLayoutMkLst>
        </pc:sldLayoutChg>
        <pc:sldLayoutChg chg="del">
          <pc:chgData name="Hu Sarah" userId="d2f0ee38-422d-42cb-881f-e7ad7fdd17ce" providerId="ADAL" clId="{208FE54E-BB85-4BF7-A1EE-6C73FD842F0C}" dt="2024-09-23T00:39:08.077" v="0" actId="47"/>
          <pc:sldLayoutMkLst>
            <pc:docMk/>
            <pc:sldMasterMk cId="2364627744" sldId="2147483691"/>
            <pc:sldLayoutMk cId="4022208598" sldId="214748370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B8066-90D7-40BB-BE24-FD0C672BC6B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0931E-8EDC-4582-82D6-8F10FE693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9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2804-03A6-47F6-A893-4DDB8903A8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4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DA5CA-BBD6-4253-9F2A-104DBADEE3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3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0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9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0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94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2EA47A-F66B-4005-A5A4-458E90C096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897" y="576262"/>
            <a:ext cx="5646541" cy="5295371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pPr algn="l">
              <a:lnSpc>
                <a:spcPts val="5800"/>
              </a:lnSpc>
            </a:pPr>
            <a:r>
              <a:rPr lang="en-US" sz="4800"/>
              <a:t>Click to add title 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6379D45C-F78A-E101-CD9D-C98EA6E6C5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95" y="-1"/>
            <a:ext cx="5013087" cy="6857998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5406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013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63501-3FA5-E157-7BA2-41DFCDCAD6F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78992" y="996696"/>
            <a:ext cx="8467344" cy="4764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AABB7-A562-4A3F-9DDF-2CE3D1372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976" y="1663435"/>
            <a:ext cx="5870448" cy="2624328"/>
          </a:xfrm>
          <a:solidFill>
            <a:schemeClr val="accent4">
              <a:alpha val="80000"/>
            </a:schemeClr>
          </a:solidFill>
        </p:spPr>
        <p:txBody>
          <a:bodyPr lIns="557784" tIns="530352" anchor="t">
            <a:noAutofit/>
          </a:bodyPr>
          <a:lstStyle>
            <a:lvl1pPr algn="l">
              <a:lnSpc>
                <a:spcPct val="80000"/>
              </a:lnSpc>
              <a:defRPr sz="5400" cap="all" spc="400" baseline="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D15807FE-36E0-49EF-93A4-5B9AD8387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3992" y="3621024"/>
            <a:ext cx="4925188" cy="339247"/>
          </a:xfrm>
        </p:spPr>
        <p:txBody>
          <a:bodyPr>
            <a:noAutofit/>
          </a:bodyPr>
          <a:lstStyle>
            <a:lvl1pPr marL="0" indent="0" algn="l">
              <a:buNone/>
              <a:defRPr sz="18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100024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5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7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9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2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0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4" r:id="rId6"/>
    <p:sldLayoutId id="2147483679" r:id="rId7"/>
    <p:sldLayoutId id="2147483675" r:id="rId8"/>
    <p:sldLayoutId id="2147483676" r:id="rId9"/>
    <p:sldLayoutId id="2147483677" r:id="rId10"/>
    <p:sldLayoutId id="2147483678" r:id="rId11"/>
    <p:sldLayoutId id="2147483680" r:id="rId12"/>
    <p:sldLayoutId id="2147483690" r:id="rId13"/>
    <p:sldLayoutId id="2147483709" r:id="rId14"/>
    <p:sldLayoutId id="214748371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app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goodfreephotos.com/vector-images/big-pencil-vector-art.png.php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app.or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arah.hu@sarasotacountyschools.net" TargetMode="External"/><Relationship Id="rId2" Type="http://schemas.openxmlformats.org/officeDocument/2006/relationships/hyperlink" Target="mailto:Francisca.ruiz-tagle@sarasotacountyschools.n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logolynx.com/topic/fsu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www.flickr.com/photos/f26/504219367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9" title="Graduates Throwing Hats">
            <a:hlinkClick r:id="" action="ppaction://media"/>
            <a:extLst>
              <a:ext uri="{FF2B5EF4-FFF2-40B4-BE49-F238E27FC236}">
                <a16:creationId xmlns:a16="http://schemas.microsoft.com/office/drawing/2014/main" id="{1E76DC49-BAB4-14D7-0717-F92D07015820}"/>
              </a:ext>
            </a:extLst>
          </p:cNvPr>
          <p:cNvPicPr>
            <a:picLocks noGrp="1" noChangeAspect="1"/>
          </p:cNvPicPr>
          <p:nvPr>
            <p:ph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79500" y="997893"/>
            <a:ext cx="8466138" cy="4762202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115C523A-AC40-4CBA-9DF4-B287ED32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052" y="176605"/>
            <a:ext cx="5870448" cy="2624328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Coffee with the College Counselors</a:t>
            </a:r>
          </a:p>
        </p:txBody>
      </p:sp>
    </p:spTree>
    <p:extLst>
      <p:ext uri="{BB962C8B-B14F-4D97-AF65-F5344CB8AC3E}">
        <p14:creationId xmlns:p14="http://schemas.microsoft.com/office/powerpoint/2010/main" val="18838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CF3FD-6D81-EED1-265F-D968D3989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365125"/>
            <a:ext cx="11346871" cy="1340956"/>
          </a:xfrm>
        </p:spPr>
        <p:txBody>
          <a:bodyPr/>
          <a:lstStyle/>
          <a:p>
            <a:r>
              <a:rPr lang="en-US"/>
              <a:t>Early Action, Priority, Rolling Admission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C52FA-FD20-3A9B-E9AD-E76D40B24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1077478" cy="46454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 the My Colleges tab: info about different deadlines</a:t>
            </a:r>
          </a:p>
          <a:p>
            <a:r>
              <a:rPr lang="en-US" b="1"/>
              <a:t>Early Action</a:t>
            </a:r>
            <a:r>
              <a:rPr lang="en-US"/>
              <a:t>: FSU &amp; UF give FL students an advantage to apply earlier than out of state students. Apply by this deadline to have your best chance!</a:t>
            </a:r>
          </a:p>
          <a:p>
            <a:r>
              <a:rPr lang="en-US" b="1"/>
              <a:t>Priority</a:t>
            </a:r>
            <a:r>
              <a:rPr lang="en-US"/>
              <a:t>: To be considered for all scholarships</a:t>
            </a:r>
          </a:p>
          <a:p>
            <a:r>
              <a:rPr lang="en-US" b="1"/>
              <a:t>Rolling:</a:t>
            </a:r>
            <a:r>
              <a:rPr lang="en-US"/>
              <a:t> The sooner you apply the sooner you'll get a decision</a:t>
            </a:r>
          </a:p>
          <a:p>
            <a:r>
              <a:rPr lang="en-US" b="1"/>
              <a:t>Early Decision</a:t>
            </a:r>
            <a:r>
              <a:rPr lang="en-US"/>
              <a:t>: binding, not offered by any public univ in FL </a:t>
            </a:r>
          </a:p>
        </p:txBody>
      </p:sp>
    </p:spTree>
    <p:extLst>
      <p:ext uri="{BB962C8B-B14F-4D97-AF65-F5344CB8AC3E}">
        <p14:creationId xmlns:p14="http://schemas.microsoft.com/office/powerpoint/2010/main" val="3858384557"/>
      </p:ext>
    </p:extLst>
  </p:cSld>
  <p:clrMapOvr>
    <a:masterClrMapping/>
  </p:clrMapOvr>
  <p:transition spd="slow" advClick="0" advTm="10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692B3-13DA-D209-82AC-AC287516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BD899-D15F-872B-E966-D6D2D15C4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" y="1970506"/>
            <a:ext cx="7985760" cy="4160520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EB806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3600" dirty="0">
                <a:hlinkClick r:id="rId3"/>
              </a:rPr>
              <a:t>://www.commonapp.org/</a:t>
            </a:r>
            <a:endParaRPr lang="en-US" sz="3600" dirty="0"/>
          </a:p>
          <a:p>
            <a:r>
              <a:rPr lang="en-US" sz="3600" dirty="0"/>
              <a:t>Common App tab: info sent to ALL SCHOOL, incl personal statement</a:t>
            </a:r>
          </a:p>
          <a:p>
            <a:r>
              <a:rPr lang="en-US" sz="3600" dirty="0"/>
              <a:t>My Colleges tab: info sent to individual schools, incl supplemental essays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C7D009-CA54-B6F8-2396-636C0AD56E3A}"/>
              </a:ext>
            </a:extLst>
          </p:cNvPr>
          <p:cNvSpPr/>
          <p:nvPr/>
        </p:nvSpPr>
        <p:spPr>
          <a:xfrm>
            <a:off x="8505992" y="27623"/>
            <a:ext cx="3669030" cy="3218587"/>
          </a:xfrm>
          <a:prstGeom prst="rect">
            <a:avLst/>
          </a:prstGeom>
          <a:solidFill>
            <a:srgbClr val="0097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Post It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Keep a running list of questions &amp; where each question is located to bring into the SSC!</a:t>
            </a:r>
          </a:p>
          <a:p>
            <a:pPr algn="ctr"/>
            <a:endParaRPr lang="en-US" sz="2400" b="1" dirty="0"/>
          </a:p>
        </p:txBody>
      </p:sp>
      <p:pic>
        <p:nvPicPr>
          <p:cNvPr id="7" name="Picture 6" descr="A yellow pencil with a black rubber top&#10;&#10;Description automatically generated">
            <a:extLst>
              <a:ext uri="{FF2B5EF4-FFF2-40B4-BE49-F238E27FC236}">
                <a16:creationId xmlns:a16="http://schemas.microsoft.com/office/drawing/2014/main" id="{935C2465-8E41-BE00-6909-12E17B12B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62444" y="85307"/>
            <a:ext cx="391356" cy="391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A7DED0-E921-87B3-56F5-E153CE4DB1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032" t="17616" r="32293" b="9602"/>
          <a:stretch/>
        </p:blipFill>
        <p:spPr>
          <a:xfrm>
            <a:off x="9448888" y="3611790"/>
            <a:ext cx="2580925" cy="288108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4CDAB73E-8757-E5E6-514C-CCF3C817ED00}"/>
              </a:ext>
            </a:extLst>
          </p:cNvPr>
          <p:cNvSpPr/>
          <p:nvPr/>
        </p:nvSpPr>
        <p:spPr>
          <a:xfrm>
            <a:off x="8951053" y="4572000"/>
            <a:ext cx="738231" cy="2348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29492"/>
      </p:ext>
    </p:extLst>
  </p:cSld>
  <p:clrMapOvr>
    <a:masterClrMapping/>
  </p:clrMapOvr>
  <p:transition spd="slow" advClick="0" advTm="10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E718-0C12-5A57-3963-81DB8021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App: Profile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B31FE3-C032-5B64-900D-17A4CD01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570"/>
          <a:stretch/>
        </p:blipFill>
        <p:spPr>
          <a:xfrm>
            <a:off x="-1538171" y="1820672"/>
            <a:ext cx="8343014" cy="4868989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321F3E7-9D18-0031-33A7-D7B9135A8A75}"/>
              </a:ext>
            </a:extLst>
          </p:cNvPr>
          <p:cNvSpPr/>
          <p:nvPr/>
        </p:nvSpPr>
        <p:spPr>
          <a:xfrm>
            <a:off x="1935131" y="1782204"/>
            <a:ext cx="779721" cy="10885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A95EFCE-77BA-48AD-E3F3-6CD03E476BD8}"/>
              </a:ext>
            </a:extLst>
          </p:cNvPr>
          <p:cNvSpPr/>
          <p:nvPr/>
        </p:nvSpPr>
        <p:spPr>
          <a:xfrm>
            <a:off x="1155410" y="1782203"/>
            <a:ext cx="779721" cy="10885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0698EAD-00BB-1CA2-CE33-561A674E12D2}"/>
              </a:ext>
            </a:extLst>
          </p:cNvPr>
          <p:cNvSpPr/>
          <p:nvPr/>
        </p:nvSpPr>
        <p:spPr>
          <a:xfrm>
            <a:off x="375689" y="1767127"/>
            <a:ext cx="779721" cy="10885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DF5DC1-BDE7-3062-92E7-5329B0D15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330" y="2013098"/>
            <a:ext cx="10515600" cy="4232644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sz="2400" dirty="0">
                <a:solidFill>
                  <a:srgbClr val="EB806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2400" dirty="0">
                <a:hlinkClick r:id="rId3"/>
              </a:rPr>
              <a:t>://www.commonapp.org/</a:t>
            </a:r>
            <a:endParaRPr lang="en-US" sz="2400" dirty="0"/>
          </a:p>
          <a:p>
            <a:pPr marL="457200" indent="-457200" algn="r">
              <a:buFont typeface="+mj-lt"/>
              <a:buAutoNum type="arabicPeriod"/>
            </a:pPr>
            <a:r>
              <a:rPr lang="en-US" sz="2400" b="1" dirty="0"/>
              <a:t>Dashboard</a:t>
            </a:r>
            <a:r>
              <a:rPr lang="en-US" sz="2400" dirty="0"/>
              <a:t>:</a:t>
            </a:r>
          </a:p>
          <a:p>
            <a:pPr marL="0" indent="0" algn="r">
              <a:buNone/>
            </a:pPr>
            <a:r>
              <a:rPr lang="en-US" sz="2400" dirty="0"/>
              <a:t>Deadlines &amp; requirements</a:t>
            </a:r>
          </a:p>
          <a:p>
            <a:pPr marL="0" indent="0" algn="r">
              <a:buNone/>
            </a:pPr>
            <a:r>
              <a:rPr lang="en-US" sz="2400" b="1" dirty="0"/>
              <a:t>2. My Colleges </a:t>
            </a:r>
            <a:r>
              <a:rPr lang="en-US" sz="2400" dirty="0"/>
              <a:t>tab: </a:t>
            </a:r>
          </a:p>
          <a:p>
            <a:pPr marL="0" indent="0" algn="r">
              <a:buNone/>
            </a:pPr>
            <a:r>
              <a:rPr lang="en-US" sz="2400" dirty="0"/>
              <a:t>sent to individual schools</a:t>
            </a:r>
          </a:p>
          <a:p>
            <a:pPr marL="0" indent="0" algn="r">
              <a:buNone/>
            </a:pPr>
            <a:r>
              <a:rPr lang="en-US" sz="2400" dirty="0"/>
              <a:t>incl supplemental essays</a:t>
            </a:r>
            <a:r>
              <a:rPr lang="en-US" sz="2400" b="1" dirty="0"/>
              <a:t> </a:t>
            </a:r>
            <a:endParaRPr lang="en-US" sz="2400" dirty="0"/>
          </a:p>
          <a:p>
            <a:pPr marL="0" indent="0" algn="r">
              <a:buNone/>
            </a:pPr>
            <a:r>
              <a:rPr lang="en-US" sz="2400" b="1" dirty="0"/>
              <a:t>3. Common App </a:t>
            </a:r>
            <a:r>
              <a:rPr lang="en-US" sz="2400" dirty="0"/>
              <a:t>tab: </a:t>
            </a:r>
          </a:p>
          <a:p>
            <a:pPr marL="0" indent="0" algn="r">
              <a:buNone/>
            </a:pPr>
            <a:r>
              <a:rPr lang="en-US" sz="2400" dirty="0"/>
              <a:t>sent to ALL SCHOOLS </a:t>
            </a:r>
          </a:p>
          <a:p>
            <a:pPr marL="0" indent="0" algn="r">
              <a:buNone/>
            </a:pPr>
            <a:r>
              <a:rPr lang="en-US" sz="2400" dirty="0"/>
              <a:t>incl personal statement</a:t>
            </a:r>
            <a:r>
              <a:rPr lang="en-US" sz="2400" b="1" dirty="0"/>
              <a:t>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355CD4-DBEC-874F-F376-543190924C76}"/>
              </a:ext>
            </a:extLst>
          </p:cNvPr>
          <p:cNvSpPr txBox="1"/>
          <p:nvPr/>
        </p:nvSpPr>
        <p:spPr>
          <a:xfrm>
            <a:off x="2133600" y="1885507"/>
            <a:ext cx="41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B7069B-FFEF-414C-F9D4-0A5997195179}"/>
              </a:ext>
            </a:extLst>
          </p:cNvPr>
          <p:cNvSpPr txBox="1"/>
          <p:nvPr/>
        </p:nvSpPr>
        <p:spPr>
          <a:xfrm>
            <a:off x="563537" y="1906772"/>
            <a:ext cx="41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40A53-20B4-F5A1-DFAB-7A97F0C7130C}"/>
              </a:ext>
            </a:extLst>
          </p:cNvPr>
          <p:cNvSpPr txBox="1"/>
          <p:nvPr/>
        </p:nvSpPr>
        <p:spPr>
          <a:xfrm>
            <a:off x="1353879" y="1906772"/>
            <a:ext cx="41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5590391"/>
      </p:ext>
    </p:extLst>
  </p:cSld>
  <p:clrMapOvr>
    <a:masterClrMapping/>
  </p:clrMapOvr>
  <p:transition spd="slow" advClick="0" advTm="10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019C-CAA8-E7D7-58B1-29881BF71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53D16-3FD4-7932-27E4-AB73A8203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127A2-E269-B40B-C587-090D1A9AA9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79" t="14057" r="23176"/>
          <a:stretch/>
        </p:blipFill>
        <p:spPr>
          <a:xfrm>
            <a:off x="418216" y="900222"/>
            <a:ext cx="8087832" cy="5893981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12DF11B-1313-46B4-5299-95AFBE0C9933}"/>
              </a:ext>
            </a:extLst>
          </p:cNvPr>
          <p:cNvSpPr/>
          <p:nvPr/>
        </p:nvSpPr>
        <p:spPr>
          <a:xfrm>
            <a:off x="552899" y="-118380"/>
            <a:ext cx="779721" cy="10885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32AC0-BA1D-59D8-9D43-336785923490}"/>
              </a:ext>
            </a:extLst>
          </p:cNvPr>
          <p:cNvSpPr txBox="1"/>
          <p:nvPr/>
        </p:nvSpPr>
        <p:spPr>
          <a:xfrm>
            <a:off x="740747" y="21265"/>
            <a:ext cx="41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  <a:endParaRPr lang="en-US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B6111E-BC7C-3CA9-7F0D-51853856A030}"/>
              </a:ext>
            </a:extLst>
          </p:cNvPr>
          <p:cNvSpPr/>
          <p:nvPr/>
        </p:nvSpPr>
        <p:spPr>
          <a:xfrm>
            <a:off x="5709678" y="1274632"/>
            <a:ext cx="2893823" cy="1434658"/>
          </a:xfrm>
          <a:prstGeom prst="ellipse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B5C829C4-7F43-566E-D886-3ACD32D623E9}"/>
              </a:ext>
            </a:extLst>
          </p:cNvPr>
          <p:cNvSpPr/>
          <p:nvPr/>
        </p:nvSpPr>
        <p:spPr>
          <a:xfrm>
            <a:off x="8768316" y="808074"/>
            <a:ext cx="3203944" cy="1226474"/>
          </a:xfrm>
          <a:prstGeom prst="borderCallout1">
            <a:avLst>
              <a:gd name="adj1" fmla="val 53427"/>
              <a:gd name="adj2" fmla="val -147"/>
              <a:gd name="adj3" fmla="val 74356"/>
              <a:gd name="adj4" fmla="val -2240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Love a good spreadsheet??!</a:t>
            </a:r>
          </a:p>
        </p:txBody>
      </p:sp>
    </p:spTree>
    <p:extLst>
      <p:ext uri="{BB962C8B-B14F-4D97-AF65-F5344CB8AC3E}">
        <p14:creationId xmlns:p14="http://schemas.microsoft.com/office/powerpoint/2010/main" val="4029080064"/>
      </p:ext>
    </p:extLst>
  </p:cSld>
  <p:clrMapOvr>
    <a:masterClrMapping/>
  </p:clrMapOvr>
  <p:transition spd="slow" advClick="0" advTm="10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24DD3-DAAA-E72C-5F92-6B4B77D4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39" y="-87912"/>
            <a:ext cx="11752521" cy="1325563"/>
          </a:xfrm>
        </p:spPr>
        <p:txBody>
          <a:bodyPr>
            <a:normAutofit/>
          </a:bodyPr>
          <a:lstStyle/>
          <a:p>
            <a:r>
              <a:rPr lang="en-US" sz="3200" i="0" dirty="0">
                <a:latin typeface="Arial Black" panose="020B0A04020102020204" pitchFamily="34" charset="0"/>
              </a:rPr>
              <a:t>SSAR: Student Self-Reported Academic Record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F8813-E8B6-4C97-359A-CBA9B9AE5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49" y="892959"/>
            <a:ext cx="11346711" cy="4160520"/>
          </a:xfrm>
        </p:spPr>
        <p:txBody>
          <a:bodyPr>
            <a:normAutofit/>
          </a:bodyPr>
          <a:lstStyle/>
          <a:p>
            <a:r>
              <a:rPr lang="en-US" sz="2400" dirty="0"/>
              <a:t>Must be ACCURATE &amp; COMPLETE! </a:t>
            </a:r>
          </a:p>
          <a:p>
            <a:r>
              <a:rPr lang="en-US" sz="2400" dirty="0"/>
              <a:t>Course name matches Transcript (Focus grades -&gt; All Years &amp; All Schools)</a:t>
            </a:r>
          </a:p>
          <a:p>
            <a:r>
              <a:rPr lang="en-US" sz="2400" dirty="0"/>
              <a:t>Time consuming, but no thinking needed </a:t>
            </a:r>
          </a:p>
          <a:p>
            <a:r>
              <a:rPr lang="en-US" sz="2400" dirty="0"/>
              <a:t>When you need a brain break, but still trying to be productive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5A64D-E1F7-6E0B-39C6-B8E5D283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82"/>
          <a:stretch/>
        </p:blipFill>
        <p:spPr>
          <a:xfrm>
            <a:off x="269358" y="3140149"/>
            <a:ext cx="11873024" cy="382666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7157922-4614-1058-7435-251A27E88676}"/>
              </a:ext>
            </a:extLst>
          </p:cNvPr>
          <p:cNvSpPr/>
          <p:nvPr/>
        </p:nvSpPr>
        <p:spPr>
          <a:xfrm rot="10800000">
            <a:off x="5192231" y="4136577"/>
            <a:ext cx="772632" cy="24118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85536"/>
      </p:ext>
    </p:extLst>
  </p:cSld>
  <p:clrMapOvr>
    <a:masterClrMapping/>
  </p:clrMapOvr>
  <p:transition spd="slow" advClick="0" advTm="10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8007-F06E-14C7-E83B-AAB106D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Selection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A77E-7FCE-67E4-D767-1ABB7DD07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971028" cy="49936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 Reach (lower half or not within middle 50)</a:t>
            </a:r>
          </a:p>
          <a:p>
            <a:r>
              <a:rPr lang="en-US" dirty="0"/>
              <a:t>3 Targets (in upper half of middle 50)</a:t>
            </a:r>
          </a:p>
          <a:p>
            <a:r>
              <a:rPr lang="en-US" dirty="0"/>
              <a:t>3 $</a:t>
            </a:r>
            <a:r>
              <a:rPr lang="en-US" dirty="0" err="1"/>
              <a:t>afeties</a:t>
            </a:r>
            <a:r>
              <a:rPr lang="en-US" dirty="0"/>
              <a:t> (above middle 50) $$$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CONSIDER…</a:t>
            </a:r>
          </a:p>
          <a:p>
            <a:r>
              <a:rPr lang="en-US" dirty="0"/>
              <a:t>Mix of large &amp; small schools: different evaluation processes</a:t>
            </a:r>
          </a:p>
          <a:p>
            <a:r>
              <a:rPr lang="en-US" dirty="0"/>
              <a:t>Sound strategy = multiple good options, even with surprises</a:t>
            </a:r>
          </a:p>
          <a:p>
            <a:r>
              <a:rPr lang="en-US" dirty="0"/>
              <a:t>Merit scholarships from $</a:t>
            </a:r>
            <a:r>
              <a:rPr lang="en-US" dirty="0" err="1"/>
              <a:t>afeties</a:t>
            </a:r>
            <a:r>
              <a:rPr lang="en-US" dirty="0"/>
              <a:t>: do your research!</a:t>
            </a:r>
          </a:p>
          <a:p>
            <a:r>
              <a:rPr lang="en-US" dirty="0"/>
              <a:t>ONLY applying to reach schools out of state? Likely to end up in FL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56982"/>
      </p:ext>
    </p:extLst>
  </p:cSld>
  <p:clrMapOvr>
    <a:masterClrMapping/>
  </p:clrMapOvr>
  <p:transition spd="slow" advClick="0" advTm="10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EACD2-AE4B-F605-F4F5-F546A4E9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49537" cy="68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61624"/>
      </p:ext>
    </p:extLst>
  </p:cSld>
  <p:clrMapOvr>
    <a:masterClrMapping/>
  </p:clrMapOvr>
  <p:transition spd="slow" advClick="0" advTm="10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0204-ACFC-9C51-F54F-815CCEEE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9A6E0-A1C9-09E1-6A19-E2A6B8956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64A50-2C17-958A-0454-8D0989ACB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9"/>
          <a:stretch/>
        </p:blipFill>
        <p:spPr>
          <a:xfrm>
            <a:off x="-226031" y="125729"/>
            <a:ext cx="12616665" cy="67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8393"/>
      </p:ext>
    </p:extLst>
  </p:cSld>
  <p:clrMapOvr>
    <a:masterClrMapping/>
  </p:clrMapOvr>
  <p:transition spd="slow" advClick="0" advTm="10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D1AC-1E22-06EC-8241-0D4A398A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Deadlines To Submit Common App</a:t>
            </a:r>
          </a:p>
        </p:txBody>
      </p:sp>
    </p:spTree>
    <p:extLst>
      <p:ext uri="{BB962C8B-B14F-4D97-AF65-F5344CB8AC3E}">
        <p14:creationId xmlns:p14="http://schemas.microsoft.com/office/powerpoint/2010/main" val="891103379"/>
      </p:ext>
    </p:extLst>
  </p:cSld>
  <p:clrMapOvr>
    <a:masterClrMapping/>
  </p:clrMapOvr>
  <p:transition spd="slow" advClick="0" advTm="10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586BB-2FA7-C314-E8B6-91BB1C7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3A34A-DF81-58E8-9C4A-D6652BC8D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00" y="0"/>
            <a:ext cx="1000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13753"/>
      </p:ext>
    </p:extLst>
  </p:cSld>
  <p:clrMapOvr>
    <a:masterClrMapping/>
  </p:clrMapOvr>
  <p:transition spd="slow" advClick="0" advTm="10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BF3E-3077-F95A-2EB4-7B61B4D1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Student Success Center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193DD-1B0C-5FD7-83B7-54D0C6C0D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04" y="1846027"/>
            <a:ext cx="6550992" cy="41494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ym typeface="Wingdings" panose="05000000000000000000" pitchFamily="2" charset="2"/>
              </a:rPr>
              <a:t>    </a:t>
            </a:r>
            <a:r>
              <a:rPr lang="en-US" b="1"/>
              <a:t>Francisca Ruiz-Tagle</a:t>
            </a:r>
          </a:p>
          <a:p>
            <a:pPr marL="457200" lvl="1" indent="0">
              <a:buNone/>
            </a:pPr>
            <a:r>
              <a:rPr lang="en-US" b="1"/>
              <a:t>College Career Advisor</a:t>
            </a:r>
          </a:p>
          <a:p>
            <a:pPr marL="457200" lvl="1" indent="0">
              <a:buNone/>
            </a:pPr>
            <a:r>
              <a:rPr lang="en-US" sz="2000" b="1">
                <a:hlinkClick r:id="rId2"/>
              </a:rPr>
              <a:t>Francisca.ruiz-tagle@sarasotacountyschools.net</a:t>
            </a:r>
            <a:endParaRPr lang="en-US" sz="2000" b="1"/>
          </a:p>
          <a:p>
            <a:pPr marL="457200" lvl="1" indent="0">
              <a:buNone/>
            </a:pPr>
            <a:r>
              <a:rPr lang="en-US" b="1"/>
              <a:t>Extension-64181</a:t>
            </a:r>
          </a:p>
          <a:p>
            <a:pPr marL="457200" lvl="1" indent="0">
              <a:buNone/>
            </a:pPr>
            <a:endParaRPr lang="en-US" b="1"/>
          </a:p>
          <a:p>
            <a:pPr marL="457200" lvl="1" indent="0">
              <a:buNone/>
            </a:pPr>
            <a:r>
              <a:rPr lang="en-US" b="1">
                <a:sym typeface="Wingdings" panose="05000000000000000000" pitchFamily="2" charset="2"/>
              </a:rPr>
              <a:t></a:t>
            </a:r>
            <a:r>
              <a:rPr lang="en-US" sz="2800" b="1">
                <a:sym typeface="Wingdings" panose="05000000000000000000" pitchFamily="2" charset="2"/>
              </a:rPr>
              <a:t>Sarah Hu</a:t>
            </a:r>
            <a:endParaRPr lang="en-US" sz="2800" b="1"/>
          </a:p>
          <a:p>
            <a:pPr marL="457200" lvl="1" indent="0">
              <a:buNone/>
            </a:pPr>
            <a:r>
              <a:rPr lang="en-US" b="1">
                <a:sym typeface="Wingdings" panose="05000000000000000000" pitchFamily="2" charset="2"/>
              </a:rPr>
              <a:t>College Career Advisor</a:t>
            </a:r>
            <a:endParaRPr lang="en-US" sz="2000" b="1"/>
          </a:p>
          <a:p>
            <a:pPr marL="457200" lvl="1" indent="0">
              <a:buNone/>
            </a:pPr>
            <a:r>
              <a:rPr lang="en-US" sz="2000" b="1">
                <a:sym typeface="Wingdings" panose="05000000000000000000" pitchFamily="2" charset="2"/>
                <a:hlinkClick r:id="rId3"/>
              </a:rPr>
              <a:t>Sarah.hu@sarasotacountyschools.net</a:t>
            </a:r>
            <a:endParaRPr lang="en-US" sz="2000" b="1"/>
          </a:p>
          <a:p>
            <a:pPr marL="457200" lvl="1" indent="0">
              <a:buNone/>
            </a:pPr>
            <a:r>
              <a:rPr lang="en-US" b="1">
                <a:sym typeface="Wingdings" panose="05000000000000000000" pitchFamily="2" charset="2"/>
              </a:rPr>
              <a:t>Extension- 64182</a:t>
            </a:r>
            <a:endParaRPr lang="en-US" b="1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9A1A86-9B94-7360-F4BB-DCFA64FB7EB2}"/>
              </a:ext>
            </a:extLst>
          </p:cNvPr>
          <p:cNvSpPr txBox="1">
            <a:spLocks/>
          </p:cNvSpPr>
          <p:nvPr/>
        </p:nvSpPr>
        <p:spPr>
          <a:xfrm>
            <a:off x="6859253" y="1845493"/>
            <a:ext cx="4921489" cy="46448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Available for student meetings: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All lunches</a:t>
            </a:r>
          </a:p>
          <a:p>
            <a:r>
              <a:rPr lang="en-US" b="1" dirty="0"/>
              <a:t>Before &amp; after school</a:t>
            </a:r>
          </a:p>
          <a:p>
            <a:r>
              <a:rPr lang="en-US" b="1" dirty="0"/>
              <a:t>During class with teacher permission</a:t>
            </a:r>
          </a:p>
        </p:txBody>
      </p:sp>
      <p:pic>
        <p:nvPicPr>
          <p:cNvPr id="7" name="Picture 6" descr="A cartoon of a person waving&#10;&#10;Description automatically generated">
            <a:extLst>
              <a:ext uri="{FF2B5EF4-FFF2-40B4-BE49-F238E27FC236}">
                <a16:creationId xmlns:a16="http://schemas.microsoft.com/office/drawing/2014/main" id="{D5A4472C-5DBE-F998-44A5-6FDF6E07C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29" y="1670715"/>
            <a:ext cx="1129086" cy="1132671"/>
          </a:xfrm>
          <a:prstGeom prst="rect">
            <a:avLst/>
          </a:prstGeom>
        </p:spPr>
      </p:pic>
      <p:pic>
        <p:nvPicPr>
          <p:cNvPr id="9" name="Picture 8" descr="A cartoon of a person waving&#10;&#10;Description automatically generated">
            <a:extLst>
              <a:ext uri="{FF2B5EF4-FFF2-40B4-BE49-F238E27FC236}">
                <a16:creationId xmlns:a16="http://schemas.microsoft.com/office/drawing/2014/main" id="{563E15AA-5130-A45D-903C-0303CA76F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996" y="3758610"/>
            <a:ext cx="1395690" cy="126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E061E-95EB-E2A9-3957-B5027909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06E99-D847-4AE9-9472-73843ECF8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92" y="517340"/>
            <a:ext cx="10059416" cy="6418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4AC16-1A94-EB06-AF36-C0C3C5335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92" y="-82184"/>
            <a:ext cx="10059416" cy="7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55697"/>
      </p:ext>
    </p:extLst>
  </p:cSld>
  <p:clrMapOvr>
    <a:masterClrMapping/>
  </p:clrMapOvr>
  <p:transition spd="slow" advClick="0" advTm="10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67E1-1B67-11E2-8C90-1743AEA3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Aid info</a:t>
            </a:r>
          </a:p>
        </p:txBody>
      </p:sp>
    </p:spTree>
    <p:extLst>
      <p:ext uri="{BB962C8B-B14F-4D97-AF65-F5344CB8AC3E}">
        <p14:creationId xmlns:p14="http://schemas.microsoft.com/office/powerpoint/2010/main" val="2729996997"/>
      </p:ext>
    </p:extLst>
  </p:cSld>
  <p:clrMapOvr>
    <a:masterClrMapping/>
  </p:clrMapOvr>
  <p:transition spd="slow" advClick="0" advTm="10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64B437-4CC2-380F-40A4-21EBC411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Financial Aid &amp; Scholarships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AC383B-1048-C4A2-17DA-795B3E195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Oct 1 Bright Futures Opens</a:t>
            </a:r>
          </a:p>
          <a:p>
            <a:r>
              <a:rPr lang="en-US" dirty="0"/>
              <a:t>Dec 1 FAFSA opens</a:t>
            </a:r>
          </a:p>
          <a:p>
            <a:r>
              <a:rPr lang="en-US" dirty="0"/>
              <a:t>Nov 21, 5-7pm: FAFSA FSA ID Night</a:t>
            </a:r>
          </a:p>
          <a:p>
            <a:r>
              <a:rPr lang="en-US" dirty="0"/>
              <a:t>Dec 10, 5-7pm FAFSA Workshop</a:t>
            </a:r>
          </a:p>
          <a:p>
            <a:r>
              <a:rPr lang="en-US" dirty="0"/>
              <a:t>Jan 23, 5-7pm FAFSA Workshop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31055"/>
      </p:ext>
    </p:extLst>
  </p:cSld>
  <p:clrMapOvr>
    <a:masterClrMapping/>
  </p:clrMapOvr>
  <p:transition spd="slow" advClick="0" advTm="10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BC97-FBFC-59C1-2F3C-B29EDF21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Financial Aid vs. Merit 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D8DCB-338B-C436-A5C5-95FC53FAF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545064"/>
          </a:xfrm>
        </p:spPr>
        <p:txBody>
          <a:bodyPr>
            <a:normAutofit/>
          </a:bodyPr>
          <a:lstStyle/>
          <a:p>
            <a:r>
              <a:rPr lang="en-US" b="1" dirty="0"/>
              <a:t>Financial aid </a:t>
            </a:r>
            <a:r>
              <a:rPr lang="en-US" dirty="0"/>
              <a:t>is provided based on the family’s financial circumstances. Every admitted student at an institution is eligible for financial aid on the same basis.</a:t>
            </a:r>
          </a:p>
          <a:p>
            <a:r>
              <a:rPr lang="en-US" b="1" dirty="0"/>
              <a:t>Merit scholarships </a:t>
            </a:r>
            <a:r>
              <a:rPr lang="en-US" dirty="0"/>
              <a:t>are awarded based on test scores, GPA, or other qualifications. Not all students admitted to an institution will be eligible for merit scholarships, only the top candidates.</a:t>
            </a:r>
          </a:p>
          <a:p>
            <a:r>
              <a:rPr lang="en-US" dirty="0"/>
              <a:t>Students are more likely to qualify for merit scholarships at their safety schools, where they are the top candidates.</a:t>
            </a:r>
          </a:p>
        </p:txBody>
      </p:sp>
    </p:spTree>
    <p:extLst>
      <p:ext uri="{BB962C8B-B14F-4D97-AF65-F5344CB8AC3E}">
        <p14:creationId xmlns:p14="http://schemas.microsoft.com/office/powerpoint/2010/main" val="3710060600"/>
      </p:ext>
    </p:extLst>
  </p:cSld>
  <p:clrMapOvr>
    <a:masterClrMapping/>
  </p:clrMapOvr>
  <p:transition spd="slow" advClick="0" advTm="10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1150CB-3DAC-34EA-9DBA-3A628807D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779" b="1"/>
          <a:stretch/>
        </p:blipFill>
        <p:spPr>
          <a:xfrm>
            <a:off x="-3028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DF272B-E5D4-322D-3973-4C6AC5577E04}"/>
              </a:ext>
            </a:extLst>
          </p:cNvPr>
          <p:cNvSpPr txBox="1"/>
          <p:nvPr/>
        </p:nvSpPr>
        <p:spPr>
          <a:xfrm>
            <a:off x="365760" y="5474970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 Technical Certificate or Community College (AS)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E640F-FD7F-F019-8F95-8CA8DD32A38E}"/>
              </a:ext>
            </a:extLst>
          </p:cNvPr>
          <p:cNvSpPr txBox="1"/>
          <p:nvPr/>
        </p:nvSpPr>
        <p:spPr>
          <a:xfrm>
            <a:off x="7280910" y="6114157"/>
            <a:ext cx="4122420" cy="492443"/>
          </a:xfrm>
          <a:prstGeom prst="rect">
            <a:avLst/>
          </a:prstGeom>
          <a:solidFill>
            <a:srgbClr val="EADAA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latin typeface="Arial" panose="020B0604020202020204" pitchFamily="34" charset="0"/>
                <a:cs typeface="Arial" panose="020B0604020202020204" pitchFamily="34" charset="0"/>
              </a:rPr>
              <a:t>SAT Reading/Writing 490 Math 480</a:t>
            </a:r>
          </a:p>
          <a:p>
            <a:pPr algn="ctr"/>
            <a:r>
              <a:rPr lang="en-US" sz="1300" b="1">
                <a:latin typeface="Arial" panose="020B0604020202020204" pitchFamily="34" charset="0"/>
                <a:cs typeface="Arial" panose="020B0604020202020204" pitchFamily="34" charset="0"/>
              </a:rPr>
              <a:t>PERT 106 Reading, 103 Writing, 114 Math</a:t>
            </a:r>
          </a:p>
        </p:txBody>
      </p:sp>
    </p:spTree>
    <p:extLst>
      <p:ext uri="{BB962C8B-B14F-4D97-AF65-F5344CB8AC3E}">
        <p14:creationId xmlns:p14="http://schemas.microsoft.com/office/powerpoint/2010/main" val="3943050899"/>
      </p:ext>
    </p:extLst>
  </p:cSld>
  <p:clrMapOvr>
    <a:masterClrMapping/>
  </p:clrMapOvr>
  <p:transition spd="slow" advClick="0" advTm="10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951A3-DC08-0F2B-ABFC-3AE560B9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"/>
            <a:ext cx="10515600" cy="1325563"/>
          </a:xfrm>
        </p:spPr>
        <p:txBody>
          <a:bodyPr/>
          <a:lstStyle/>
          <a:p>
            <a:pPr algn="ctr"/>
            <a:r>
              <a:rPr lang="en-US" b="1" i="0">
                <a:latin typeface="Aptos Black" panose="020B0004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Scholarships</a:t>
            </a:r>
            <a:br>
              <a:rPr lang="en-US" b="1" i="0">
                <a:latin typeface="Aptos Black" panose="020B0004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b="1" i="0">
                <a:latin typeface="Aptos Black" panose="020B0004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My SCS </a:t>
            </a:r>
            <a:r>
              <a:rPr lang="en-US" b="1" i="0">
                <a:latin typeface="Aptos Black" panose="020B0004020202020204" pitchFamily="34" charset="0"/>
                <a:ea typeface="ADLaM Display" panose="020F0502020204030204" pitchFamily="2" charset="0"/>
                <a:cs typeface="ADLaM Display" panose="020F0502020204030204" pitchFamily="2" charset="0"/>
                <a:sym typeface="Wingdings" panose="05000000000000000000" pitchFamily="2" charset="2"/>
              </a:rPr>
              <a:t> </a:t>
            </a:r>
            <a:r>
              <a:rPr lang="en-US" b="1" i="0" err="1">
                <a:latin typeface="Aptos Black" panose="020B0004020202020204" pitchFamily="34" charset="0"/>
                <a:ea typeface="ADLaM Display" panose="020F0502020204030204" pitchFamily="2" charset="0"/>
                <a:cs typeface="ADLaM Display" panose="020F0502020204030204" pitchFamily="2" charset="0"/>
                <a:sym typeface="Wingdings" panose="05000000000000000000" pitchFamily="2" charset="2"/>
              </a:rPr>
              <a:t>Schoolinks</a:t>
            </a:r>
            <a:r>
              <a:rPr lang="en-US" b="1" i="0">
                <a:latin typeface="Aptos Black" panose="020B0004020202020204" pitchFamily="34" charset="0"/>
                <a:ea typeface="ADLaM Display" panose="020F0502020204030204" pitchFamily="2" charset="0"/>
                <a:cs typeface="ADLaM Display" panose="020F0502020204030204" pitchFamily="2" charset="0"/>
                <a:sym typeface="Wingdings" panose="05000000000000000000" pitchFamily="2" charset="2"/>
              </a:rPr>
              <a:t>  Finances</a:t>
            </a:r>
            <a:endParaRPr lang="en-US" b="1" i="0">
              <a:latin typeface="Aptos Black" panose="020B00040202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BCD771BE-BBA3-3551-A04F-9AE7E726E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90805"/>
            <a:ext cx="1503176" cy="1404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5DF11F-DFC6-4AAA-E7A3-D81134F3E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DC9453-4A99-590A-8473-46EAF35B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721"/>
            <a:ext cx="12192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49217"/>
      </p:ext>
    </p:extLst>
  </p:cSld>
  <p:clrMapOvr>
    <a:masterClrMapping/>
  </p:clrMapOvr>
  <p:transition spd="slow" advClick="0" advTm="10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EB86-41D9-9A38-4B0A-8F0984A1C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 Guidance Counselors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4981032-908B-6414-DC62-33709A313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038745"/>
              </p:ext>
            </p:extLst>
          </p:nvPr>
        </p:nvGraphicFramePr>
        <p:xfrm>
          <a:off x="924244" y="2074189"/>
          <a:ext cx="10204500" cy="4730649"/>
        </p:xfrm>
        <a:graphic>
          <a:graphicData uri="http://schemas.openxmlformats.org/drawingml/2006/table">
            <a:tbl>
              <a:tblPr/>
              <a:tblGrid>
                <a:gridCol w="4241746">
                  <a:extLst>
                    <a:ext uri="{9D8B030D-6E8A-4147-A177-3AD203B41FA5}">
                      <a16:colId xmlns:a16="http://schemas.microsoft.com/office/drawing/2014/main" val="3721926503"/>
                    </a:ext>
                  </a:extLst>
                </a:gridCol>
                <a:gridCol w="2316799">
                  <a:extLst>
                    <a:ext uri="{9D8B030D-6E8A-4147-A177-3AD203B41FA5}">
                      <a16:colId xmlns:a16="http://schemas.microsoft.com/office/drawing/2014/main" val="3266693553"/>
                    </a:ext>
                  </a:extLst>
                </a:gridCol>
                <a:gridCol w="1710583">
                  <a:extLst>
                    <a:ext uri="{9D8B030D-6E8A-4147-A177-3AD203B41FA5}">
                      <a16:colId xmlns:a16="http://schemas.microsoft.com/office/drawing/2014/main" val="1458869558"/>
                    </a:ext>
                  </a:extLst>
                </a:gridCol>
                <a:gridCol w="262860">
                  <a:extLst>
                    <a:ext uri="{9D8B030D-6E8A-4147-A177-3AD203B41FA5}">
                      <a16:colId xmlns:a16="http://schemas.microsoft.com/office/drawing/2014/main" val="700404014"/>
                    </a:ext>
                  </a:extLst>
                </a:gridCol>
                <a:gridCol w="1672512">
                  <a:extLst>
                    <a:ext uri="{9D8B030D-6E8A-4147-A177-3AD203B41FA5}">
                      <a16:colId xmlns:a16="http://schemas.microsoft.com/office/drawing/2014/main" val="1008893852"/>
                    </a:ext>
                  </a:extLst>
                </a:gridCol>
              </a:tblGrid>
              <a:tr h="14383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Katherine Borriello</a:t>
                      </a:r>
                      <a:endParaRPr lang="en-US" sz="2800" i="1" dirty="0">
                        <a:effectLst/>
                        <a:latin typeface="Lucida Brigh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IBCP</a:t>
                      </a:r>
                    </a:p>
                  </a:txBody>
                  <a:tcPr marL="68580" marR="68580" anchor="ctr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5-307A</a:t>
                      </a:r>
                      <a:endParaRPr lang="en-US" sz="2800" b="1">
                        <a:effectLst/>
                        <a:latin typeface="Lucida Bright"/>
                      </a:endParaRPr>
                    </a:p>
                  </a:txBody>
                  <a:tcPr marL="68580" marR="6858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b="1">
                        <a:effectLst/>
                      </a:endParaRPr>
                    </a:p>
                  </a:txBody>
                  <a:tcPr marL="68580" marR="6858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Ext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64232</a:t>
                      </a:r>
                      <a:endParaRPr lang="en-US" sz="2400" b="1" dirty="0">
                        <a:effectLst/>
                        <a:latin typeface="Lucida Bright"/>
                      </a:endParaRPr>
                    </a:p>
                  </a:txBody>
                  <a:tcPr marL="68580" marR="68580" anchor="ctr">
                    <a:lnL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81968"/>
                  </a:ext>
                </a:extLst>
              </a:tr>
              <a:tr h="12465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Carla Harding</a:t>
                      </a:r>
                      <a:endParaRPr lang="en-US" sz="2800" i="1" dirty="0">
                        <a:effectLst/>
                        <a:latin typeface="Lucida Brigh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IBDP A-L</a:t>
                      </a:r>
                    </a:p>
                  </a:txBody>
                  <a:tcPr marL="68580" marR="68580" anchor="ctr">
                    <a:lnL w="0">
                      <a:noFill/>
                    </a:lnL>
                    <a:lnR w="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5-331C</a:t>
                      </a:r>
                      <a:endParaRPr lang="en-US" sz="2800" b="1">
                        <a:effectLst/>
                        <a:latin typeface="Lucida Bright"/>
                      </a:endParaRPr>
                    </a:p>
                  </a:txBody>
                  <a:tcPr marL="68580" marR="6858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b="1">
                        <a:effectLst/>
                      </a:endParaRPr>
                    </a:p>
                  </a:txBody>
                  <a:tcPr marL="68580" marR="6858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Ext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64243</a:t>
                      </a:r>
                      <a:endParaRPr lang="en-US" sz="2400" b="1" dirty="0">
                        <a:effectLst/>
                        <a:latin typeface="Lucida Bright"/>
                      </a:endParaRPr>
                    </a:p>
                  </a:txBody>
                  <a:tcPr marL="68580" marR="68580" anchor="ctr">
                    <a:lnL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080446"/>
                  </a:ext>
                </a:extLst>
              </a:tr>
              <a:tr h="14383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Rose Beach</a:t>
                      </a:r>
                      <a:endParaRPr lang="en-US" sz="2800" i="1" dirty="0">
                        <a:effectLst/>
                        <a:latin typeface="Lucida Brigh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IBDP M-Z</a:t>
                      </a:r>
                    </a:p>
                  </a:txBody>
                  <a:tcPr marL="68580" marR="68580" anchor="ctr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5-331A</a:t>
                      </a:r>
                      <a:endParaRPr lang="en-US" sz="2800" b="1">
                        <a:effectLst/>
                        <a:latin typeface="Lucida Bright"/>
                      </a:endParaRPr>
                    </a:p>
                  </a:txBody>
                  <a:tcPr marL="68580" marR="6858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b="1">
                        <a:effectLst/>
                      </a:endParaRPr>
                    </a:p>
                  </a:txBody>
                  <a:tcPr marL="68580" marR="6858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Ext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Lucida Bright"/>
                        </a:rPr>
                        <a:t>64244</a:t>
                      </a:r>
                      <a:endParaRPr lang="en-US" sz="2400" b="1" dirty="0">
                        <a:effectLst/>
                        <a:latin typeface="Lucida Bright"/>
                      </a:endParaRPr>
                    </a:p>
                  </a:txBody>
                  <a:tcPr marL="68580" marR="68580" anchor="ctr">
                    <a:lnL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002051"/>
                  </a:ext>
                </a:extLst>
              </a:tr>
              <a:tr h="607313">
                <a:tc>
                  <a:txBody>
                    <a:bodyPr/>
                    <a:lstStyle/>
                    <a:p>
                      <a:pPr algn="l"/>
                      <a:endParaRPr lang="en-US" sz="3200" b="0" i="0">
                        <a:solidFill>
                          <a:srgbClr val="242424"/>
                        </a:solidFill>
                        <a:effectLst/>
                        <a:latin typeface="Segoe UI"/>
                      </a:endParaRPr>
                    </a:p>
                  </a:txBody>
                  <a:tcPr marL="68580" marR="68580" anchor="b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400" b="0" i="0">
                        <a:solidFill>
                          <a:srgbClr val="242424"/>
                        </a:solidFill>
                        <a:effectLst/>
                        <a:latin typeface="Segoe UI"/>
                      </a:endParaRPr>
                    </a:p>
                  </a:txBody>
                  <a:tcPr marL="68580" marR="68580" anchor="b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0" i="0">
                        <a:solidFill>
                          <a:srgbClr val="242424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580" marR="68580" anchor="b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0" i="0">
                        <a:solidFill>
                          <a:srgbClr val="242424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580" marR="68580" anchor="b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0" i="0" dirty="0">
                        <a:solidFill>
                          <a:srgbClr val="242424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580" marR="68580" anchor="b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950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3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4E20A-3CA8-7DD0-EFED-6F13F6BC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Completing College Application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0E9C3-7EF8-4BB2-8FAE-4B9CBE7FA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6271"/>
            <a:ext cx="10515600" cy="496894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 Common App &amp;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Schoolinks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allows guidance counselors to send transcripts &amp; counselor rec. Request teacher recs here (if required)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Order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official test score reports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schools that require.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&amp; submit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Common App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Early Action deadline. Submit schools one at a time.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school emails invitation to their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school’s application portal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additional steps on school’s application portal by the Materials Deadline.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&amp; connect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SSAR/SPARK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(Not required by FIU &amp; FGCU)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69935"/>
      </p:ext>
    </p:extLst>
  </p:cSld>
  <p:clrMapOvr>
    <a:masterClrMapping/>
  </p:clrMapOvr>
  <p:transition spd="slow" advClick="0" advTm="10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DF8BF-8B23-621C-5F05-008F1196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Arial Black" panose="020B0A04020102020204" pitchFamily="34" charset="0"/>
              </a:rPr>
              <a:t>Out Of State Schools &amp; </a:t>
            </a:r>
            <a:br>
              <a:rPr lang="en-US" i="0" dirty="0">
                <a:latin typeface="Arial Black" panose="020B0A04020102020204" pitchFamily="34" charset="0"/>
              </a:rPr>
            </a:br>
            <a:r>
              <a:rPr lang="en-US" i="0" dirty="0">
                <a:latin typeface="Arial Black" panose="020B0A04020102020204" pitchFamily="34" charset="0"/>
              </a:rPr>
              <a:t>Schools Not On Common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2C7A2-0454-A8E1-BD58-98A3E3EA6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Communicate regularly with guidance counselor &amp; Dr. Minor &amp; teacher recommenders</a:t>
            </a:r>
          </a:p>
          <a:p>
            <a:r>
              <a:rPr lang="en-US" sz="3200" dirty="0"/>
              <a:t>Mind your deadlines &amp; communicate them!</a:t>
            </a:r>
          </a:p>
          <a:p>
            <a:r>
              <a:rPr lang="en-US" sz="3200" dirty="0"/>
              <a:t>Keep checking School Portals to ensure all materials are submitted</a:t>
            </a:r>
          </a:p>
          <a:p>
            <a:r>
              <a:rPr lang="en-US" sz="3200" dirty="0"/>
              <a:t>STUDENTS are responsible to manage this process!</a:t>
            </a:r>
          </a:p>
        </p:txBody>
      </p:sp>
    </p:spTree>
    <p:extLst>
      <p:ext uri="{BB962C8B-B14F-4D97-AF65-F5344CB8AC3E}">
        <p14:creationId xmlns:p14="http://schemas.microsoft.com/office/powerpoint/2010/main" val="2316851210"/>
      </p:ext>
    </p:extLst>
  </p:cSld>
  <p:clrMapOvr>
    <a:masterClrMapping/>
  </p:clrMapOvr>
  <p:transition spd="slow" advClick="0" advTm="10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C239-B58B-9E57-BB2C-41B73467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77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i="0" dirty="0">
                <a:latin typeface="Amasis MT Pro Black" panose="02040A04050005020304" pitchFamily="18" charset="0"/>
              </a:rPr>
              <a:t>FL Schools Requiring Official Test Score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22110-01A1-161B-E5E1-F204880F2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5488" y="2011680"/>
            <a:ext cx="3330472" cy="4160520"/>
          </a:xfrm>
        </p:spPr>
        <p:txBody>
          <a:bodyPr/>
          <a:lstStyle/>
          <a:p>
            <a:r>
              <a:rPr lang="en-US" dirty="0"/>
              <a:t>FAMU</a:t>
            </a:r>
          </a:p>
          <a:p>
            <a:r>
              <a:rPr lang="en-US" dirty="0"/>
              <a:t>FGCU</a:t>
            </a:r>
          </a:p>
          <a:p>
            <a:r>
              <a:rPr lang="en-US" dirty="0"/>
              <a:t>FIU</a:t>
            </a:r>
          </a:p>
          <a:p>
            <a:r>
              <a:rPr lang="en-US" dirty="0"/>
              <a:t>UCF</a:t>
            </a:r>
          </a:p>
          <a:p>
            <a:r>
              <a:rPr lang="en-US" dirty="0"/>
              <a:t>UNF</a:t>
            </a:r>
          </a:p>
          <a:p>
            <a:r>
              <a:rPr lang="en-US" dirty="0"/>
              <a:t>USF</a:t>
            </a:r>
          </a:p>
          <a:p>
            <a:r>
              <a:rPr lang="en-US" dirty="0"/>
              <a:t>UWF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40EB57-2268-EAC7-B6D3-641876F35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0986" y="2011680"/>
            <a:ext cx="2935862" cy="4160520"/>
          </a:xfrm>
        </p:spPr>
        <p:txBody>
          <a:bodyPr/>
          <a:lstStyle/>
          <a:p>
            <a:r>
              <a:rPr lang="en-US" dirty="0"/>
              <a:t>FAU</a:t>
            </a:r>
          </a:p>
          <a:p>
            <a:r>
              <a:rPr lang="en-US" dirty="0"/>
              <a:t>FL Polytech</a:t>
            </a:r>
          </a:p>
          <a:p>
            <a:r>
              <a:rPr lang="en-US" dirty="0"/>
              <a:t>FSU</a:t>
            </a:r>
          </a:p>
          <a:p>
            <a:r>
              <a:rPr lang="en-US" dirty="0"/>
              <a:t>NCF</a:t>
            </a:r>
          </a:p>
          <a:p>
            <a:r>
              <a:rPr lang="en-US" dirty="0"/>
              <a:t>UF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BAF186-7473-415C-5129-A27DE0E514D3}"/>
              </a:ext>
            </a:extLst>
          </p:cNvPr>
          <p:cNvSpPr txBox="1">
            <a:spLocks/>
          </p:cNvSpPr>
          <p:nvPr/>
        </p:nvSpPr>
        <p:spPr>
          <a:xfrm>
            <a:off x="6485861" y="343860"/>
            <a:ext cx="57061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0" dirty="0">
                <a:latin typeface="Amasis MT Pro Black" panose="02040A04050005020304" pitchFamily="18" charset="0"/>
              </a:rPr>
              <a:t>FL Schools Self-report Test Scores on</a:t>
            </a:r>
          </a:p>
          <a:p>
            <a:pPr algn="ctr"/>
            <a:r>
              <a:rPr lang="en-US" i="0" dirty="0">
                <a:latin typeface="Amasis MT Pro Black" panose="02040A04050005020304" pitchFamily="18" charset="0"/>
              </a:rPr>
              <a:t> SCHOOL PORTAL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9DDC7D-B50B-1674-37EF-C15D24F7EDE8}"/>
              </a:ext>
            </a:extLst>
          </p:cNvPr>
          <p:cNvSpPr txBox="1">
            <a:spLocks/>
          </p:cNvSpPr>
          <p:nvPr/>
        </p:nvSpPr>
        <p:spPr>
          <a:xfrm>
            <a:off x="2140867" y="5755832"/>
            <a:ext cx="8550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i="0" dirty="0">
                <a:latin typeface="Amasis MT Pro Black" panose="02040A04050005020304" pitchFamily="18" charset="0"/>
              </a:rPr>
              <a:t>Private &amp; Out of state schools: </a:t>
            </a:r>
          </a:p>
          <a:p>
            <a:pPr algn="ctr"/>
            <a:r>
              <a:rPr lang="en-US" sz="3200" i="0" dirty="0">
                <a:latin typeface="Amasis MT Pro Black" panose="02040A04050005020304" pitchFamily="18" charset="0"/>
              </a:rPr>
              <a:t>Check Admissions websites!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18003BCC-2D09-DCEB-5F1B-AF6DD8971B08}"/>
              </a:ext>
            </a:extLst>
          </p:cNvPr>
          <p:cNvSpPr/>
          <p:nvPr/>
        </p:nvSpPr>
        <p:spPr>
          <a:xfrm>
            <a:off x="5039833" y="2997690"/>
            <a:ext cx="2502195" cy="2098849"/>
          </a:xfrm>
          <a:prstGeom prst="borderCallout1">
            <a:avLst>
              <a:gd name="adj1" fmla="val 18750"/>
              <a:gd name="adj2" fmla="val -8333"/>
              <a:gd name="adj3" fmla="val 18138"/>
              <a:gd name="adj4" fmla="val -79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KNOW YOUR Materials Deadlines!!</a:t>
            </a:r>
          </a:p>
        </p:txBody>
      </p:sp>
    </p:spTree>
    <p:extLst>
      <p:ext uri="{BB962C8B-B14F-4D97-AF65-F5344CB8AC3E}">
        <p14:creationId xmlns:p14="http://schemas.microsoft.com/office/powerpoint/2010/main" val="3375302186"/>
      </p:ext>
    </p:extLst>
  </p:cSld>
  <p:clrMapOvr>
    <a:masterClrMapping/>
  </p:clrMapOvr>
  <p:transition spd="slow" advClick="0" advTm="10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EEC3-1217-F543-2755-4C10B0888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0675"/>
            <a:ext cx="10515600" cy="1325563"/>
          </a:xfrm>
        </p:spPr>
        <p:txBody>
          <a:bodyPr/>
          <a:lstStyle/>
          <a:p>
            <a:r>
              <a:rPr lang="en-US" i="0"/>
              <a:t>Transcripts for College Applications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661D5D5-70DB-8E2D-4EF9-77CBFB806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76" y="2939895"/>
            <a:ext cx="9385228" cy="416083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BC151-E5FC-D90C-1D73-DE92DDF9927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7190" y="738981"/>
            <a:ext cx="11590020" cy="4351338"/>
          </a:xfrm>
        </p:spPr>
        <p:txBody>
          <a:bodyPr/>
          <a:lstStyle/>
          <a:p>
            <a:r>
              <a:rPr lang="en-US" dirty="0"/>
              <a:t>CONNECT your Common App with </a:t>
            </a:r>
            <a:r>
              <a:rPr lang="en-US" dirty="0" err="1"/>
              <a:t>Schoolinks</a:t>
            </a:r>
            <a:r>
              <a:rPr lang="en-US" dirty="0"/>
              <a:t> </a:t>
            </a:r>
          </a:p>
          <a:p>
            <a:r>
              <a:rPr lang="en-US" dirty="0"/>
              <a:t>Schools will move from Incomplete to Completed &amp; pending column once guidance counselors have sent transcripts &amp; </a:t>
            </a:r>
            <a:r>
              <a:rPr lang="en-US" dirty="0" err="1"/>
              <a:t>req’d</a:t>
            </a:r>
            <a:r>
              <a:rPr lang="en-US" dirty="0"/>
              <a:t> documents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9FC0696-CB12-332C-BFC0-C44807D96552}"/>
              </a:ext>
            </a:extLst>
          </p:cNvPr>
          <p:cNvSpPr/>
          <p:nvPr/>
        </p:nvSpPr>
        <p:spPr>
          <a:xfrm>
            <a:off x="4423410" y="2596995"/>
            <a:ext cx="697230" cy="12115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7F725D7-F3C7-88AC-1F32-F6B3BC2FE942}"/>
              </a:ext>
            </a:extLst>
          </p:cNvPr>
          <p:cNvSpPr/>
          <p:nvPr/>
        </p:nvSpPr>
        <p:spPr>
          <a:xfrm>
            <a:off x="6722747" y="2596995"/>
            <a:ext cx="697230" cy="121158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2CCBFB3-0ADC-B56E-8D60-1A3C56750EE8}"/>
              </a:ext>
            </a:extLst>
          </p:cNvPr>
          <p:cNvSpPr/>
          <p:nvPr/>
        </p:nvSpPr>
        <p:spPr>
          <a:xfrm>
            <a:off x="56707" y="5592718"/>
            <a:ext cx="1375144" cy="54580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43787"/>
      </p:ext>
    </p:extLst>
  </p:cSld>
  <p:clrMapOvr>
    <a:masterClrMapping/>
  </p:clrMapOvr>
  <p:transition spd="slow" advClick="0" advTm="10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24F69-576C-CD3B-024E-EE2FB30AB6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49502"/>
      </p:ext>
    </p:extLst>
  </p:cSld>
  <p:clrMapOvr>
    <a:masterClrMapping/>
  </p:clrMapOvr>
  <p:transition spd="slow" advClick="0" advTm="10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75" y="352866"/>
            <a:ext cx="10018713" cy="1207770"/>
          </a:xfrm>
        </p:spPr>
        <p:txBody>
          <a:bodyPr>
            <a:normAutofit/>
          </a:bodyPr>
          <a:lstStyle/>
          <a:p>
            <a:pPr algn="ctr"/>
            <a:r>
              <a:rPr lang="en-US" sz="4400" b="1" i="0" err="1">
                <a:latin typeface="Aptos Serif" panose="020B0502040204020203" pitchFamily="18" charset="0"/>
                <a:cs typeface="Aptos Serif" panose="020B0502040204020203" pitchFamily="18" charset="0"/>
              </a:rPr>
              <a:t>GuEsS</a:t>
            </a:r>
            <a:r>
              <a:rPr lang="en-US" sz="4400" b="1" i="0"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4400" b="1" i="0" err="1">
                <a:latin typeface="Aptos Serif" panose="020B0502040204020203" pitchFamily="18" charset="0"/>
                <a:cs typeface="Aptos Serif" panose="020B0502040204020203" pitchFamily="18" charset="0"/>
              </a:rPr>
              <a:t>wHo’S</a:t>
            </a:r>
            <a:r>
              <a:rPr lang="en-US" sz="4400" b="1" i="0">
                <a:latin typeface="Aptos Serif" panose="020B0502040204020203" pitchFamily="18" charset="0"/>
                <a:cs typeface="Aptos Serif" panose="020B0502040204020203" pitchFamily="18" charset="0"/>
              </a:rPr>
              <a:t> </a:t>
            </a:r>
            <a:r>
              <a:rPr lang="en-US" sz="4400" b="1" i="0" err="1">
                <a:latin typeface="Aptos Serif" panose="020B0502040204020203" pitchFamily="18" charset="0"/>
                <a:cs typeface="Aptos Serif" panose="020B0502040204020203" pitchFamily="18" charset="0"/>
              </a:rPr>
              <a:t>CoMiNg</a:t>
            </a:r>
            <a:r>
              <a:rPr lang="en-US" sz="4400" b="1" i="0">
                <a:latin typeface="Aptos Serif" panose="020B0502040204020203" pitchFamily="18" charset="0"/>
                <a:cs typeface="Aptos Serif" panose="020B0502040204020203" pitchFamily="18" charset="0"/>
              </a:rPr>
              <a:t> to RHS?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569DC-1A68-51FF-4CCE-F334F8B3D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4330" y="1549205"/>
            <a:ext cx="11756180" cy="421767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50000"/>
              </a:lnSpc>
            </a:pPr>
            <a:r>
              <a:rPr lang="en-US" sz="3200" b="1" dirty="0">
                <a:solidFill>
                  <a:schemeClr val="tx1"/>
                </a:solidFill>
              </a:rPr>
              <a:t>My SCS </a:t>
            </a:r>
            <a:r>
              <a:rPr lang="en-US" sz="3200" b="1" i="0" dirty="0"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tx1"/>
                </a:solidFill>
              </a:rPr>
              <a:t>Schoolinks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i="0" dirty="0"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 E</a:t>
            </a:r>
            <a:r>
              <a:rPr lang="en-US" sz="3200" b="1" dirty="0">
                <a:solidFill>
                  <a:schemeClr val="tx1"/>
                </a:solidFill>
              </a:rPr>
              <a:t>vents to register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FSU (Florida State University)</a:t>
            </a:r>
            <a:r>
              <a:rPr lang="en-US" sz="4000" b="1" dirty="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September 26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Notre Dame: </a:t>
            </a:r>
            <a:r>
              <a:rPr lang="en-US" sz="4000" dirty="0"/>
              <a:t>September 27</a:t>
            </a:r>
            <a:endParaRPr lang="en-US" sz="40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UF (University of Florida)</a:t>
            </a:r>
            <a:r>
              <a:rPr lang="en-US" sz="44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en-US" sz="3600" dirty="0">
                <a:solidFill>
                  <a:schemeClr val="tx1"/>
                </a:solidFill>
                <a:sym typeface="Wingdings" panose="05000000000000000000" pitchFamily="2" charset="2"/>
              </a:rPr>
              <a:t>September 30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45766A-D748-7464-5D0C-407F47221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490" y="302386"/>
            <a:ext cx="1875933" cy="1258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74570-E14D-47A2-0787-F00206F069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898" r="7777" b="11173"/>
          <a:stretch/>
        </p:blipFill>
        <p:spPr bwMode="auto">
          <a:xfrm>
            <a:off x="10279332" y="169316"/>
            <a:ext cx="1720400" cy="1659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  <p:transition spd="slow" advClick="0" advTm="10000">
    <p:random/>
  </p:transition>
</p:sld>
</file>

<file path=ppt/theme/theme1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30106D7EF4D641A2C497485B8DABC8" ma:contentTypeVersion="35" ma:contentTypeDescription="Create a new document." ma:contentTypeScope="" ma:versionID="9be2d75278b51227642c9ddb5de31bdc">
  <xsd:schema xmlns:xsd="http://www.w3.org/2001/XMLSchema" xmlns:xs="http://www.w3.org/2001/XMLSchema" xmlns:p="http://schemas.microsoft.com/office/2006/metadata/properties" xmlns:ns3="1b2cbc58-1d74-48a4-a634-85fd665adbc6" xmlns:ns4="5625e73e-b5e4-4b06-b205-653d7cf19d15" targetNamespace="http://schemas.microsoft.com/office/2006/metadata/properties" ma:root="true" ma:fieldsID="15c04f1d9611ad9f2e8c85b079e6c208" ns3:_="" ns4:_="">
    <xsd:import namespace="1b2cbc58-1d74-48a4-a634-85fd665adbc6"/>
    <xsd:import namespace="5625e73e-b5e4-4b06-b205-653d7cf19d1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cbc58-1d74-48a4-a634-85fd665adbc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5e73e-b5e4-4b06-b205-653d7cf19d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2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4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2" nillable="true" ma:displayName="Is Collaboration Space Locked" ma:internalName="Is_Collaboration_Space_Locked">
      <xsd:simpleType>
        <xsd:restriction base="dms:Boolean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3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8" nillable="true" ma:displayName="Length (seconds)" ma:internalName="MediaLengthInSeconds" ma:readOnly="true">
      <xsd:simpleType>
        <xsd:restriction base="dms:Unknown"/>
      </xsd:simpleType>
    </xsd:element>
    <xsd:element name="_activity" ma:index="39" nillable="true" ma:displayName="_activity" ma:hidden="true" ma:internalName="_activity">
      <xsd:simpleType>
        <xsd:restriction base="dms:Note"/>
      </xsd:simpleType>
    </xsd:element>
    <xsd:element name="MediaServiceObjectDetectorVersions" ma:index="4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4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4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5625e73e-b5e4-4b06-b205-653d7cf19d15" xsi:nil="true"/>
    <FolderType xmlns="5625e73e-b5e4-4b06-b205-653d7cf19d15" xsi:nil="true"/>
    <Owner xmlns="5625e73e-b5e4-4b06-b205-653d7cf19d15">
      <UserInfo>
        <DisplayName/>
        <AccountId xsi:nil="true"/>
        <AccountType/>
      </UserInfo>
    </Owner>
    <Student_Groups xmlns="5625e73e-b5e4-4b06-b205-653d7cf19d15">
      <UserInfo>
        <DisplayName/>
        <AccountId xsi:nil="true"/>
        <AccountType/>
      </UserInfo>
    </Student_Groups>
    <AppVersion xmlns="5625e73e-b5e4-4b06-b205-653d7cf19d15" xsi:nil="true"/>
    <TeamsChannelId xmlns="5625e73e-b5e4-4b06-b205-653d7cf19d15" xsi:nil="true"/>
    <Invited_Teachers xmlns="5625e73e-b5e4-4b06-b205-653d7cf19d15" xsi:nil="true"/>
    <Invited_Students xmlns="5625e73e-b5e4-4b06-b205-653d7cf19d15" xsi:nil="true"/>
    <Students xmlns="5625e73e-b5e4-4b06-b205-653d7cf19d15">
      <UserInfo>
        <DisplayName/>
        <AccountId xsi:nil="true"/>
        <AccountType/>
      </UserInfo>
    </Students>
    <Self_Registration_Enabled xmlns="5625e73e-b5e4-4b06-b205-653d7cf19d15" xsi:nil="true"/>
    <Has_Teacher_Only_SectionGroup xmlns="5625e73e-b5e4-4b06-b205-653d7cf19d15" xsi:nil="true"/>
    <CultureName xmlns="5625e73e-b5e4-4b06-b205-653d7cf19d15" xsi:nil="true"/>
    <IsNotebookLocked xmlns="5625e73e-b5e4-4b06-b205-653d7cf19d15" xsi:nil="true"/>
    <DefaultSectionNames xmlns="5625e73e-b5e4-4b06-b205-653d7cf19d15" xsi:nil="true"/>
    <_activity xmlns="5625e73e-b5e4-4b06-b205-653d7cf19d15" xsi:nil="true"/>
    <Templates xmlns="5625e73e-b5e4-4b06-b205-653d7cf19d15" xsi:nil="true"/>
    <Teachers xmlns="5625e73e-b5e4-4b06-b205-653d7cf19d15">
      <UserInfo>
        <DisplayName/>
        <AccountId xsi:nil="true"/>
        <AccountType/>
      </UserInfo>
    </Teachers>
    <Is_Collaboration_Space_Locked xmlns="5625e73e-b5e4-4b06-b205-653d7cf19d15" xsi:nil="true"/>
  </documentManagement>
</p:properties>
</file>

<file path=customXml/itemProps1.xml><?xml version="1.0" encoding="utf-8"?>
<ds:datastoreItem xmlns:ds="http://schemas.openxmlformats.org/officeDocument/2006/customXml" ds:itemID="{148C8CEF-5C6B-4887-9732-4E821E5201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DDCF49-7A58-4181-A208-BAF563FF850E}">
  <ds:schemaRefs>
    <ds:schemaRef ds:uri="1b2cbc58-1d74-48a4-a634-85fd665adbc6"/>
    <ds:schemaRef ds:uri="5625e73e-b5e4-4b06-b205-653d7cf19d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7323DFB-FFF8-4893-B82A-188D9A17FDB1}">
  <ds:schemaRefs>
    <ds:schemaRef ds:uri="1b2cbc58-1d74-48a4-a634-85fd665adbc6"/>
    <ds:schemaRef ds:uri="5625e73e-b5e4-4b06-b205-653d7cf19d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</TotalTime>
  <Words>809</Words>
  <Application>Microsoft Office PowerPoint</Application>
  <PresentationFormat>Widescreen</PresentationFormat>
  <Paragraphs>132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ADLaM Display</vt:lpstr>
      <vt:lpstr>Amasis MT Pro Black</vt:lpstr>
      <vt:lpstr>Aptos Black</vt:lpstr>
      <vt:lpstr>Aptos Serif</vt:lpstr>
      <vt:lpstr>Arial</vt:lpstr>
      <vt:lpstr>Arial Black</vt:lpstr>
      <vt:lpstr>Calibri</vt:lpstr>
      <vt:lpstr>Century Gothic</vt:lpstr>
      <vt:lpstr>Elephant</vt:lpstr>
      <vt:lpstr>Lucida Bright</vt:lpstr>
      <vt:lpstr>Segoe UI</vt:lpstr>
      <vt:lpstr>BrushVTI</vt:lpstr>
      <vt:lpstr>Coffee with the College Counselors</vt:lpstr>
      <vt:lpstr>Student Success Center </vt:lpstr>
      <vt:lpstr>IB Guidance Counselors</vt:lpstr>
      <vt:lpstr>Overview: Completing College Application Process</vt:lpstr>
      <vt:lpstr>Out Of State Schools &amp;  Schools Not On Common App</vt:lpstr>
      <vt:lpstr>FL Schools Requiring Official Test Score Reports</vt:lpstr>
      <vt:lpstr>Transcripts for College Applications</vt:lpstr>
      <vt:lpstr>PowerPoint Presentation</vt:lpstr>
      <vt:lpstr>GuEsS wHo’S CoMiNg to RHS?</vt:lpstr>
      <vt:lpstr>Early Action, Priority, Rolling Admission</vt:lpstr>
      <vt:lpstr>Common App</vt:lpstr>
      <vt:lpstr>Common App: Profile</vt:lpstr>
      <vt:lpstr>PowerPoint Presentation</vt:lpstr>
      <vt:lpstr>SSAR: Student Self-Reported Academic Record</vt:lpstr>
      <vt:lpstr>School Selection Strategy</vt:lpstr>
      <vt:lpstr>PowerPoint Presentation</vt:lpstr>
      <vt:lpstr>PowerPoint Presentation</vt:lpstr>
      <vt:lpstr>Deadlines To Submit Common App</vt:lpstr>
      <vt:lpstr>PowerPoint Presentation</vt:lpstr>
      <vt:lpstr>PowerPoint Presentation</vt:lpstr>
      <vt:lpstr>Financial Aid info</vt:lpstr>
      <vt:lpstr>Financial Aid &amp; Scholarships</vt:lpstr>
      <vt:lpstr>Financial Aid vs. Merit Scholarships</vt:lpstr>
      <vt:lpstr>PowerPoint Presentation</vt:lpstr>
      <vt:lpstr>Scholarships My SCS  Schoolinks  Finances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 Sarah</dc:creator>
  <cp:lastModifiedBy>Hu Sarah</cp:lastModifiedBy>
  <cp:revision>2</cp:revision>
  <dcterms:created xsi:type="dcterms:W3CDTF">2024-07-30T13:03:29Z</dcterms:created>
  <dcterms:modified xsi:type="dcterms:W3CDTF">2024-09-23T18:30:06Z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0x0101008F30106D7EF4D641A2C497485B8DABC8</vt:lpwstr>
  </property>
  <property fmtid="{D5CDD505-2E9C-101B-9397-08002B2CF9AE}" pid="3" name="MSIP_Label_72e59c49-c978-4f93-8fd4-23c6e135f5a9_Enabled">
    <vt:lpwstr>true</vt:lpwstr>
  </property>
  <property fmtid="{D5CDD505-2E9C-101B-9397-08002B2CF9AE}" pid="4" name="MSIP_Label_72e59c49-c978-4f93-8fd4-23c6e135f5a9_SetDate">
    <vt:lpwstr>2024-09-23T00:37:46Z</vt:lpwstr>
  </property>
  <property fmtid="{D5CDD505-2E9C-101B-9397-08002B2CF9AE}" pid="5" name="MSIP_Label_72e59c49-c978-4f93-8fd4-23c6e135f5a9_Method">
    <vt:lpwstr>Standard</vt:lpwstr>
  </property>
  <property fmtid="{D5CDD505-2E9C-101B-9397-08002B2CF9AE}" pid="6" name="MSIP_Label_72e59c49-c978-4f93-8fd4-23c6e135f5a9_Name">
    <vt:lpwstr>defa4170-0d19-0005-0004-bc88714345d2</vt:lpwstr>
  </property>
  <property fmtid="{D5CDD505-2E9C-101B-9397-08002B2CF9AE}" pid="7" name="MSIP_Label_72e59c49-c978-4f93-8fd4-23c6e135f5a9_SiteId">
    <vt:lpwstr>b771da13-d31d-4745-9da6-3a1cc87452d1</vt:lpwstr>
  </property>
  <property fmtid="{D5CDD505-2E9C-101B-9397-08002B2CF9AE}" pid="8" name="MSIP_Label_72e59c49-c978-4f93-8fd4-23c6e135f5a9_ActionId">
    <vt:lpwstr>22e2e102-dda4-490b-bb2e-794d8c45a776</vt:lpwstr>
  </property>
  <property fmtid="{D5CDD505-2E9C-101B-9397-08002B2CF9AE}" pid="9" name="MSIP_Label_72e59c49-c978-4f93-8fd4-23c6e135f5a9_ContentBits">
    <vt:lpwstr>0</vt:lpwstr>
  </property>
</Properties>
</file>